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2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3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4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notesSlides/notesSlide5.xml" ContentType="application/vnd.openxmlformats-officedocument.presentationml.notesSlide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notesSlides/notesSlide6.xml" ContentType="application/vnd.openxmlformats-officedocument.presentationml.notesSlide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notesSlides/notesSlide7.xml" ContentType="application/vnd.openxmlformats-officedocument.presentationml.notesSlide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notesSlides/notesSlide8.xml" ContentType="application/vnd.openxmlformats-officedocument.presentationml.notesSlide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notesSlides/notesSlide9.xml" ContentType="application/vnd.openxmlformats-officedocument.presentationml.notesSlide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notesSlides/notesSlide10.xml" ContentType="application/vnd.openxmlformats-officedocument.presentationml.notesSlide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notesSlides/notesSlide11.xml" ContentType="application/vnd.openxmlformats-officedocument.presentationml.notesSlide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notesSlides/notesSlide12.xml" ContentType="application/vnd.openxmlformats-officedocument.presentationml.notesSlide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notesSlides/notesSlide13.xml" ContentType="application/vnd.openxmlformats-officedocument.presentationml.notesSlide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notesMasterIdLst>
    <p:notesMasterId r:id="rId21"/>
  </p:notesMasterIdLst>
  <p:sldIdLst>
    <p:sldId id="264" r:id="rId2"/>
    <p:sldId id="259" r:id="rId3"/>
    <p:sldId id="277" r:id="rId4"/>
    <p:sldId id="283" r:id="rId5"/>
    <p:sldId id="294" r:id="rId6"/>
    <p:sldId id="293" r:id="rId7"/>
    <p:sldId id="292" r:id="rId8"/>
    <p:sldId id="291" r:id="rId9"/>
    <p:sldId id="266" r:id="rId10"/>
    <p:sldId id="289" r:id="rId11"/>
    <p:sldId id="288" r:id="rId12"/>
    <p:sldId id="287" r:id="rId13"/>
    <p:sldId id="286" r:id="rId14"/>
    <p:sldId id="285" r:id="rId15"/>
    <p:sldId id="284" r:id="rId16"/>
    <p:sldId id="263" r:id="rId17"/>
    <p:sldId id="265" r:id="rId18"/>
    <p:sldId id="257" r:id="rId19"/>
    <p:sldId id="26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BA3B"/>
    <a:srgbClr val="92B100"/>
    <a:srgbClr val="DCE2CA"/>
    <a:srgbClr val="B4D054"/>
    <a:srgbClr val="285653"/>
    <a:srgbClr val="A6E2DC"/>
    <a:srgbClr val="FFE0A3"/>
    <a:srgbClr val="FFFFFF"/>
    <a:srgbClr val="FFFF66"/>
    <a:srgbClr val="CC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CB9935-6820-4BF2-9280-4D4B3C6C2F93}" v="1226" dt="2025-10-26T23:32:14.8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3404" autoAdjust="0"/>
  </p:normalViewPr>
  <p:slideViewPr>
    <p:cSldViewPr snapToGrid="0">
      <p:cViewPr>
        <p:scale>
          <a:sx n="53" d="100"/>
          <a:sy n="53" d="100"/>
        </p:scale>
        <p:origin x="1182" y="270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imiliano Marcus Morya Pisfil Muñoz" userId="7b1fa31f-8a33-4ec6-9f4b-8a8e857208e3" providerId="ADAL" clId="{2D8565B8-4952-4C01-9DA8-B81E2D5C485B}"/>
    <pc:docChg chg="undo redo custSel addSld delSld modSld sldOrd modMainMaster">
      <pc:chgData name="Maximiliano Marcus Morya Pisfil Muñoz" userId="7b1fa31f-8a33-4ec6-9f4b-8a8e857208e3" providerId="ADAL" clId="{2D8565B8-4952-4C01-9DA8-B81E2D5C485B}" dt="2025-10-26T23:32:14.886" v="10296"/>
      <pc:docMkLst>
        <pc:docMk/>
      </pc:docMkLst>
      <pc:sldChg chg="del ord">
        <pc:chgData name="Maximiliano Marcus Morya Pisfil Muñoz" userId="7b1fa31f-8a33-4ec6-9f4b-8a8e857208e3" providerId="ADAL" clId="{2D8565B8-4952-4C01-9DA8-B81E2D5C485B}" dt="2025-10-26T16:34:01.997" v="4324" actId="47"/>
        <pc:sldMkLst>
          <pc:docMk/>
          <pc:sldMk cId="4240362480" sldId="256"/>
        </pc:sldMkLst>
      </pc:sldChg>
      <pc:sldChg chg="modSp add del mod ord modTransition">
        <pc:chgData name="Maximiliano Marcus Morya Pisfil Muñoz" userId="7b1fa31f-8a33-4ec6-9f4b-8a8e857208e3" providerId="ADAL" clId="{2D8565B8-4952-4C01-9DA8-B81E2D5C485B}" dt="2025-10-26T23:29:16.580" v="10295"/>
        <pc:sldMkLst>
          <pc:docMk/>
          <pc:sldMk cId="2187202129" sldId="257"/>
        </pc:sldMkLst>
        <pc:picChg chg="mod">
          <ac:chgData name="Maximiliano Marcus Morya Pisfil Muñoz" userId="7b1fa31f-8a33-4ec6-9f4b-8a8e857208e3" providerId="ADAL" clId="{2D8565B8-4952-4C01-9DA8-B81E2D5C485B}" dt="2025-10-26T20:55:21.031" v="6453" actId="1076"/>
          <ac:picMkLst>
            <pc:docMk/>
            <pc:sldMk cId="2187202129" sldId="257"/>
            <ac:picMk id="11" creationId="{C7E09D2D-BF3E-EA23-52EA-89730267F070}"/>
          </ac:picMkLst>
        </pc:picChg>
        <pc:picChg chg="mod">
          <ac:chgData name="Maximiliano Marcus Morya Pisfil Muñoz" userId="7b1fa31f-8a33-4ec6-9f4b-8a8e857208e3" providerId="ADAL" clId="{2D8565B8-4952-4C01-9DA8-B81E2D5C485B}" dt="2025-10-26T20:55:26.255" v="6457" actId="1076"/>
          <ac:picMkLst>
            <pc:docMk/>
            <pc:sldMk cId="2187202129" sldId="257"/>
            <ac:picMk id="13" creationId="{91252B6B-388F-0B93-24E4-E557E67F829B}"/>
          </ac:picMkLst>
        </pc:picChg>
        <pc:picChg chg="mod">
          <ac:chgData name="Maximiliano Marcus Morya Pisfil Muñoz" userId="7b1fa31f-8a33-4ec6-9f4b-8a8e857208e3" providerId="ADAL" clId="{2D8565B8-4952-4C01-9DA8-B81E2D5C485B}" dt="2025-10-26T20:56:15.577" v="6465" actId="1076"/>
          <ac:picMkLst>
            <pc:docMk/>
            <pc:sldMk cId="2187202129" sldId="257"/>
            <ac:picMk id="15" creationId="{66425C80-31D4-B84F-96D0-F49DD302D114}"/>
          </ac:picMkLst>
        </pc:picChg>
        <pc:picChg chg="mod">
          <ac:chgData name="Maximiliano Marcus Morya Pisfil Muñoz" userId="7b1fa31f-8a33-4ec6-9f4b-8a8e857208e3" providerId="ADAL" clId="{2D8565B8-4952-4C01-9DA8-B81E2D5C485B}" dt="2025-10-26T20:55:37.371" v="6460" actId="1076"/>
          <ac:picMkLst>
            <pc:docMk/>
            <pc:sldMk cId="2187202129" sldId="257"/>
            <ac:picMk id="17" creationId="{4AD5DAD8-368C-71DE-5E0C-45F2AB776307}"/>
          </ac:picMkLst>
        </pc:picChg>
        <pc:picChg chg="mod">
          <ac:chgData name="Maximiliano Marcus Morya Pisfil Muñoz" userId="7b1fa31f-8a33-4ec6-9f4b-8a8e857208e3" providerId="ADAL" clId="{2D8565B8-4952-4C01-9DA8-B81E2D5C485B}" dt="2025-10-26T20:55:19.697" v="6452" actId="1076"/>
          <ac:picMkLst>
            <pc:docMk/>
            <pc:sldMk cId="2187202129" sldId="257"/>
            <ac:picMk id="19" creationId="{6338E7D7-E3F3-D19B-3EDB-25288D2DD2EF}"/>
          </ac:picMkLst>
        </pc:picChg>
      </pc:sldChg>
      <pc:sldChg chg="addSp delSp modSp del mod modTransition">
        <pc:chgData name="Maximiliano Marcus Morya Pisfil Muñoz" userId="7b1fa31f-8a33-4ec6-9f4b-8a8e857208e3" providerId="ADAL" clId="{2D8565B8-4952-4C01-9DA8-B81E2D5C485B}" dt="2025-10-26T19:48:29.757" v="6159" actId="47"/>
        <pc:sldMkLst>
          <pc:docMk/>
          <pc:sldMk cId="1833221414" sldId="258"/>
        </pc:sldMkLst>
        <pc:spChg chg="add del mod">
          <ac:chgData name="Maximiliano Marcus Morya Pisfil Muñoz" userId="7b1fa31f-8a33-4ec6-9f4b-8a8e857208e3" providerId="ADAL" clId="{2D8565B8-4952-4C01-9DA8-B81E2D5C485B}" dt="2025-10-26T19:47:07.650" v="6087" actId="478"/>
          <ac:spMkLst>
            <pc:docMk/>
            <pc:sldMk cId="1833221414" sldId="258"/>
            <ac:spMk id="5" creationId="{82DCD1E6-C8E2-55BD-039D-F088808FBE82}"/>
          </ac:spMkLst>
        </pc:spChg>
        <pc:spChg chg="add del mod">
          <ac:chgData name="Maximiliano Marcus Morya Pisfil Muñoz" userId="7b1fa31f-8a33-4ec6-9f4b-8a8e857208e3" providerId="ADAL" clId="{2D8565B8-4952-4C01-9DA8-B81E2D5C485B}" dt="2025-10-26T19:47:05.199" v="6086" actId="478"/>
          <ac:spMkLst>
            <pc:docMk/>
            <pc:sldMk cId="1833221414" sldId="258"/>
            <ac:spMk id="7" creationId="{AB1CA621-795B-15DC-0B1B-A09469035B09}"/>
          </ac:spMkLst>
        </pc:spChg>
        <pc:spChg chg="add del mod">
          <ac:chgData name="Maximiliano Marcus Morya Pisfil Muñoz" userId="7b1fa31f-8a33-4ec6-9f4b-8a8e857208e3" providerId="ADAL" clId="{2D8565B8-4952-4C01-9DA8-B81E2D5C485B}" dt="2025-10-26T19:47:03.760" v="6085" actId="478"/>
          <ac:spMkLst>
            <pc:docMk/>
            <pc:sldMk cId="1833221414" sldId="258"/>
            <ac:spMk id="9" creationId="{5BF9BD85-2840-6A5F-66F2-40D8252B154A}"/>
          </ac:spMkLst>
        </pc:spChg>
        <pc:spChg chg="add del mod">
          <ac:chgData name="Maximiliano Marcus Morya Pisfil Muñoz" userId="7b1fa31f-8a33-4ec6-9f4b-8a8e857208e3" providerId="ADAL" clId="{2D8565B8-4952-4C01-9DA8-B81E2D5C485B}" dt="2025-10-26T16:19:21.966" v="3810" actId="478"/>
          <ac:spMkLst>
            <pc:docMk/>
            <pc:sldMk cId="1833221414" sldId="258"/>
            <ac:spMk id="10" creationId="{4DB52ED9-E1D7-97C4-D6DC-877F95843574}"/>
          </ac:spMkLst>
        </pc:spChg>
        <pc:spChg chg="add del mod">
          <ac:chgData name="Maximiliano Marcus Morya Pisfil Muñoz" userId="7b1fa31f-8a33-4ec6-9f4b-8a8e857208e3" providerId="ADAL" clId="{2D8565B8-4952-4C01-9DA8-B81E2D5C485B}" dt="2025-10-26T19:45:18.267" v="6043" actId="478"/>
          <ac:spMkLst>
            <pc:docMk/>
            <pc:sldMk cId="1833221414" sldId="258"/>
            <ac:spMk id="14" creationId="{A966F043-8B62-2447-E172-B17093AC723D}"/>
          </ac:spMkLst>
        </pc:spChg>
        <pc:spChg chg="add del mod">
          <ac:chgData name="Maximiliano Marcus Morya Pisfil Muñoz" userId="7b1fa31f-8a33-4ec6-9f4b-8a8e857208e3" providerId="ADAL" clId="{2D8565B8-4952-4C01-9DA8-B81E2D5C485B}" dt="2025-10-26T19:46:17.321" v="6064" actId="478"/>
          <ac:spMkLst>
            <pc:docMk/>
            <pc:sldMk cId="1833221414" sldId="258"/>
            <ac:spMk id="15" creationId="{762F04E2-C62E-4404-D166-E402F386D026}"/>
          </ac:spMkLst>
        </pc:spChg>
        <pc:spChg chg="add del mod">
          <ac:chgData name="Maximiliano Marcus Morya Pisfil Muñoz" userId="7b1fa31f-8a33-4ec6-9f4b-8a8e857208e3" providerId="ADAL" clId="{2D8565B8-4952-4C01-9DA8-B81E2D5C485B}" dt="2025-10-26T19:46:12.823" v="6062" actId="478"/>
          <ac:spMkLst>
            <pc:docMk/>
            <pc:sldMk cId="1833221414" sldId="258"/>
            <ac:spMk id="17" creationId="{04593713-4CFB-F611-F663-ACBAC7CC9DF4}"/>
          </ac:spMkLst>
        </pc:spChg>
        <pc:spChg chg="add del mod">
          <ac:chgData name="Maximiliano Marcus Morya Pisfil Muñoz" userId="7b1fa31f-8a33-4ec6-9f4b-8a8e857208e3" providerId="ADAL" clId="{2D8565B8-4952-4C01-9DA8-B81E2D5C485B}" dt="2025-10-26T19:44:40.279" v="6032" actId="478"/>
          <ac:spMkLst>
            <pc:docMk/>
            <pc:sldMk cId="1833221414" sldId="258"/>
            <ac:spMk id="18" creationId="{FA2EF323-856C-F6E1-5110-E84F8189A524}"/>
          </ac:spMkLst>
        </pc:spChg>
        <pc:spChg chg="add del mod">
          <ac:chgData name="Maximiliano Marcus Morya Pisfil Muñoz" userId="7b1fa31f-8a33-4ec6-9f4b-8a8e857208e3" providerId="ADAL" clId="{2D8565B8-4952-4C01-9DA8-B81E2D5C485B}" dt="2025-10-26T19:46:18.308" v="6065" actId="478"/>
          <ac:spMkLst>
            <pc:docMk/>
            <pc:sldMk cId="1833221414" sldId="258"/>
            <ac:spMk id="31" creationId="{979E0B66-79DD-B1DA-EDED-E649D6C493FE}"/>
          </ac:spMkLst>
        </pc:spChg>
        <pc:spChg chg="add del mod">
          <ac:chgData name="Maximiliano Marcus Morya Pisfil Muñoz" userId="7b1fa31f-8a33-4ec6-9f4b-8a8e857208e3" providerId="ADAL" clId="{2D8565B8-4952-4C01-9DA8-B81E2D5C485B}" dt="2025-10-26T19:46:19.091" v="6066" actId="478"/>
          <ac:spMkLst>
            <pc:docMk/>
            <pc:sldMk cId="1833221414" sldId="258"/>
            <ac:spMk id="32" creationId="{C417BB01-87D1-2EFF-91E7-D6DF631CA895}"/>
          </ac:spMkLst>
        </pc:spChg>
        <pc:spChg chg="add del mod">
          <ac:chgData name="Maximiliano Marcus Morya Pisfil Muñoz" userId="7b1fa31f-8a33-4ec6-9f4b-8a8e857208e3" providerId="ADAL" clId="{2D8565B8-4952-4C01-9DA8-B81E2D5C485B}" dt="2025-10-26T19:46:19.732" v="6067" actId="478"/>
          <ac:spMkLst>
            <pc:docMk/>
            <pc:sldMk cId="1833221414" sldId="258"/>
            <ac:spMk id="33" creationId="{AA1969B6-E88B-0304-F196-99D878DEE19E}"/>
          </ac:spMkLst>
        </pc:spChg>
        <pc:spChg chg="add del mod">
          <ac:chgData name="Maximiliano Marcus Morya Pisfil Muñoz" userId="7b1fa31f-8a33-4ec6-9f4b-8a8e857208e3" providerId="ADAL" clId="{2D8565B8-4952-4C01-9DA8-B81E2D5C485B}" dt="2025-10-26T19:46:20.473" v="6068" actId="478"/>
          <ac:spMkLst>
            <pc:docMk/>
            <pc:sldMk cId="1833221414" sldId="258"/>
            <ac:spMk id="34" creationId="{17E1A0B3-E41C-5C7D-BBCC-E07C41368D65}"/>
          </ac:spMkLst>
        </pc:spChg>
        <pc:spChg chg="mod">
          <ac:chgData name="Maximiliano Marcus Morya Pisfil Muñoz" userId="7b1fa31f-8a33-4ec6-9f4b-8a8e857208e3" providerId="ADAL" clId="{2D8565B8-4952-4C01-9DA8-B81E2D5C485B}" dt="2025-10-26T19:47:44.334" v="6149" actId="1036"/>
          <ac:spMkLst>
            <pc:docMk/>
            <pc:sldMk cId="1833221414" sldId="258"/>
            <ac:spMk id="59" creationId="{8E668AA4-229D-7E76-95CA-4627D3204570}"/>
          </ac:spMkLst>
        </pc:spChg>
        <pc:spChg chg="mod">
          <ac:chgData name="Maximiliano Marcus Morya Pisfil Muñoz" userId="7b1fa31f-8a33-4ec6-9f4b-8a8e857208e3" providerId="ADAL" clId="{2D8565B8-4952-4C01-9DA8-B81E2D5C485B}" dt="2025-10-26T19:47:44.334" v="6149" actId="1036"/>
          <ac:spMkLst>
            <pc:docMk/>
            <pc:sldMk cId="1833221414" sldId="258"/>
            <ac:spMk id="60" creationId="{2A5BA08C-2953-8DD3-9CD5-74017ABD3BBF}"/>
          </ac:spMkLst>
        </pc:spChg>
        <pc:spChg chg="mod">
          <ac:chgData name="Maximiliano Marcus Morya Pisfil Muñoz" userId="7b1fa31f-8a33-4ec6-9f4b-8a8e857208e3" providerId="ADAL" clId="{2D8565B8-4952-4C01-9DA8-B81E2D5C485B}" dt="2025-10-26T19:47:44.334" v="6149" actId="1036"/>
          <ac:spMkLst>
            <pc:docMk/>
            <pc:sldMk cId="1833221414" sldId="258"/>
            <ac:spMk id="62" creationId="{0052D521-6235-BDDC-9068-080647AA5A48}"/>
          </ac:spMkLst>
        </pc:spChg>
        <pc:spChg chg="mod">
          <ac:chgData name="Maximiliano Marcus Morya Pisfil Muñoz" userId="7b1fa31f-8a33-4ec6-9f4b-8a8e857208e3" providerId="ADAL" clId="{2D8565B8-4952-4C01-9DA8-B81E2D5C485B}" dt="2025-10-26T19:47:44.334" v="6149" actId="1036"/>
          <ac:spMkLst>
            <pc:docMk/>
            <pc:sldMk cId="1833221414" sldId="258"/>
            <ac:spMk id="1025" creationId="{6792C1CF-C9A8-D279-B611-4BB8FCEA90D4}"/>
          </ac:spMkLst>
        </pc:spChg>
        <pc:spChg chg="mod">
          <ac:chgData name="Maximiliano Marcus Morya Pisfil Muñoz" userId="7b1fa31f-8a33-4ec6-9f4b-8a8e857208e3" providerId="ADAL" clId="{2D8565B8-4952-4C01-9DA8-B81E2D5C485B}" dt="2025-10-26T19:47:44.334" v="6149" actId="1036"/>
          <ac:spMkLst>
            <pc:docMk/>
            <pc:sldMk cId="1833221414" sldId="258"/>
            <ac:spMk id="1038" creationId="{4A8C4428-7AFE-30B4-78E2-76F556890965}"/>
          </ac:spMkLst>
        </pc:spChg>
        <pc:spChg chg="mod">
          <ac:chgData name="Maximiliano Marcus Morya Pisfil Muñoz" userId="7b1fa31f-8a33-4ec6-9f4b-8a8e857208e3" providerId="ADAL" clId="{2D8565B8-4952-4C01-9DA8-B81E2D5C485B}" dt="2025-10-26T19:47:44.334" v="6149" actId="1036"/>
          <ac:spMkLst>
            <pc:docMk/>
            <pc:sldMk cId="1833221414" sldId="258"/>
            <ac:spMk id="1039" creationId="{C06D1F9F-0D27-C639-BE3F-DECF1966BFE5}"/>
          </ac:spMkLst>
        </pc:spChg>
        <pc:spChg chg="mod">
          <ac:chgData name="Maximiliano Marcus Morya Pisfil Muñoz" userId="7b1fa31f-8a33-4ec6-9f4b-8a8e857208e3" providerId="ADAL" clId="{2D8565B8-4952-4C01-9DA8-B81E2D5C485B}" dt="2025-10-26T19:47:44.334" v="6149" actId="1036"/>
          <ac:spMkLst>
            <pc:docMk/>
            <pc:sldMk cId="1833221414" sldId="258"/>
            <ac:spMk id="1040" creationId="{77C1F976-F707-8300-A597-BBFCBB2E99F7}"/>
          </ac:spMkLst>
        </pc:spChg>
        <pc:spChg chg="mod">
          <ac:chgData name="Maximiliano Marcus Morya Pisfil Muñoz" userId="7b1fa31f-8a33-4ec6-9f4b-8a8e857208e3" providerId="ADAL" clId="{2D8565B8-4952-4C01-9DA8-B81E2D5C485B}" dt="2025-10-26T19:47:44.334" v="6149" actId="1036"/>
          <ac:spMkLst>
            <pc:docMk/>
            <pc:sldMk cId="1833221414" sldId="258"/>
            <ac:spMk id="1041" creationId="{06DC7BF2-BD53-C894-D0C0-7550CDC1F30D}"/>
          </ac:spMkLst>
        </pc:spChg>
        <pc:spChg chg="mod">
          <ac:chgData name="Maximiliano Marcus Morya Pisfil Muñoz" userId="7b1fa31f-8a33-4ec6-9f4b-8a8e857208e3" providerId="ADAL" clId="{2D8565B8-4952-4C01-9DA8-B81E2D5C485B}" dt="2025-10-26T19:47:44.334" v="6149" actId="1036"/>
          <ac:spMkLst>
            <pc:docMk/>
            <pc:sldMk cId="1833221414" sldId="258"/>
            <ac:spMk id="1044" creationId="{C787C601-D564-F6E0-5FD2-22DE7CCC5430}"/>
          </ac:spMkLst>
        </pc:spChg>
        <pc:spChg chg="mod topLvl">
          <ac:chgData name="Maximiliano Marcus Morya Pisfil Muñoz" userId="7b1fa31f-8a33-4ec6-9f4b-8a8e857208e3" providerId="ADAL" clId="{2D8565B8-4952-4C01-9DA8-B81E2D5C485B}" dt="2025-10-26T16:28:26.259" v="3922" actId="165"/>
          <ac:spMkLst>
            <pc:docMk/>
            <pc:sldMk cId="1833221414" sldId="258"/>
            <ac:spMk id="1052" creationId="{20BC8BF5-ADA4-CC7A-B463-3E6B06BF44B4}"/>
          </ac:spMkLst>
        </pc:spChg>
        <pc:spChg chg="mod topLvl">
          <ac:chgData name="Maximiliano Marcus Morya Pisfil Muñoz" userId="7b1fa31f-8a33-4ec6-9f4b-8a8e857208e3" providerId="ADAL" clId="{2D8565B8-4952-4C01-9DA8-B81E2D5C485B}" dt="2025-10-26T16:28:26.259" v="3922" actId="165"/>
          <ac:spMkLst>
            <pc:docMk/>
            <pc:sldMk cId="1833221414" sldId="258"/>
            <ac:spMk id="1053" creationId="{1A396F22-A6AD-1C46-BEEF-50112D440D5C}"/>
          </ac:spMkLst>
        </pc:spChg>
        <pc:spChg chg="mod topLvl">
          <ac:chgData name="Maximiliano Marcus Morya Pisfil Muñoz" userId="7b1fa31f-8a33-4ec6-9f4b-8a8e857208e3" providerId="ADAL" clId="{2D8565B8-4952-4C01-9DA8-B81E2D5C485B}" dt="2025-10-26T16:28:26.259" v="3922" actId="165"/>
          <ac:spMkLst>
            <pc:docMk/>
            <pc:sldMk cId="1833221414" sldId="258"/>
            <ac:spMk id="1054" creationId="{80F9C662-26DD-E810-C04F-4E8212082B12}"/>
          </ac:spMkLst>
        </pc:spChg>
        <pc:spChg chg="mod topLvl">
          <ac:chgData name="Maximiliano Marcus Morya Pisfil Muñoz" userId="7b1fa31f-8a33-4ec6-9f4b-8a8e857208e3" providerId="ADAL" clId="{2D8565B8-4952-4C01-9DA8-B81E2D5C485B}" dt="2025-10-26T16:28:26.259" v="3922" actId="165"/>
          <ac:spMkLst>
            <pc:docMk/>
            <pc:sldMk cId="1833221414" sldId="258"/>
            <ac:spMk id="1055" creationId="{35ABADE3-EAA1-8AB7-E8B9-D493FCB085D7}"/>
          </ac:spMkLst>
        </pc:spChg>
        <pc:spChg chg="mod topLvl">
          <ac:chgData name="Maximiliano Marcus Morya Pisfil Muñoz" userId="7b1fa31f-8a33-4ec6-9f4b-8a8e857208e3" providerId="ADAL" clId="{2D8565B8-4952-4C01-9DA8-B81E2D5C485B}" dt="2025-10-26T16:28:26.259" v="3922" actId="165"/>
          <ac:spMkLst>
            <pc:docMk/>
            <pc:sldMk cId="1833221414" sldId="258"/>
            <ac:spMk id="1056" creationId="{236CBD71-9173-E85F-FEDB-5597A2E779C3}"/>
          </ac:spMkLst>
        </pc:spChg>
        <pc:spChg chg="mod topLvl">
          <ac:chgData name="Maximiliano Marcus Morya Pisfil Muñoz" userId="7b1fa31f-8a33-4ec6-9f4b-8a8e857208e3" providerId="ADAL" clId="{2D8565B8-4952-4C01-9DA8-B81E2D5C485B}" dt="2025-10-26T16:28:26.259" v="3922" actId="165"/>
          <ac:spMkLst>
            <pc:docMk/>
            <pc:sldMk cId="1833221414" sldId="258"/>
            <ac:spMk id="1057" creationId="{32E6D42A-96A3-C04F-905E-908EDB4DF8E7}"/>
          </ac:spMkLst>
        </pc:spChg>
        <pc:spChg chg="mod topLvl">
          <ac:chgData name="Maximiliano Marcus Morya Pisfil Muñoz" userId="7b1fa31f-8a33-4ec6-9f4b-8a8e857208e3" providerId="ADAL" clId="{2D8565B8-4952-4C01-9DA8-B81E2D5C485B}" dt="2025-10-26T16:28:26.259" v="3922" actId="165"/>
          <ac:spMkLst>
            <pc:docMk/>
            <pc:sldMk cId="1833221414" sldId="258"/>
            <ac:spMk id="1058" creationId="{D4C7D572-EB72-84F5-1A20-9D05925D781E}"/>
          </ac:spMkLst>
        </pc:spChg>
        <pc:spChg chg="mod">
          <ac:chgData name="Maximiliano Marcus Morya Pisfil Muñoz" userId="7b1fa31f-8a33-4ec6-9f4b-8a8e857208e3" providerId="ADAL" clId="{2D8565B8-4952-4C01-9DA8-B81E2D5C485B}" dt="2025-10-26T19:47:44.334" v="6149" actId="1036"/>
          <ac:spMkLst>
            <pc:docMk/>
            <pc:sldMk cId="1833221414" sldId="258"/>
            <ac:spMk id="1069" creationId="{F772EE2C-00CC-4D2C-8197-7B2DF789512D}"/>
          </ac:spMkLst>
        </pc:spChg>
        <pc:spChg chg="del">
          <ac:chgData name="Maximiliano Marcus Morya Pisfil Muñoz" userId="7b1fa31f-8a33-4ec6-9f4b-8a8e857208e3" providerId="ADAL" clId="{2D8565B8-4952-4C01-9DA8-B81E2D5C485B}" dt="2025-10-26T19:47:36.375" v="6095" actId="478"/>
          <ac:spMkLst>
            <pc:docMk/>
            <pc:sldMk cId="1833221414" sldId="258"/>
            <ac:spMk id="2062" creationId="{0525357F-C8A9-ACFA-823E-F9800CF4BE8A}"/>
          </ac:spMkLst>
        </pc:spChg>
        <pc:spChg chg="del mod">
          <ac:chgData name="Maximiliano Marcus Morya Pisfil Muñoz" userId="7b1fa31f-8a33-4ec6-9f4b-8a8e857208e3" providerId="ADAL" clId="{2D8565B8-4952-4C01-9DA8-B81E2D5C485B}" dt="2025-10-26T19:47:21.590" v="6091" actId="478"/>
          <ac:spMkLst>
            <pc:docMk/>
            <pc:sldMk cId="1833221414" sldId="258"/>
            <ac:spMk id="2097" creationId="{89A2AD82-D5E4-80CD-D46D-6D561D8BD11D}"/>
          </ac:spMkLst>
        </pc:spChg>
        <pc:spChg chg="del mod">
          <ac:chgData name="Maximiliano Marcus Morya Pisfil Muñoz" userId="7b1fa31f-8a33-4ec6-9f4b-8a8e857208e3" providerId="ADAL" clId="{2D8565B8-4952-4C01-9DA8-B81E2D5C485B}" dt="2025-10-26T19:47:21.590" v="6091" actId="478"/>
          <ac:spMkLst>
            <pc:docMk/>
            <pc:sldMk cId="1833221414" sldId="258"/>
            <ac:spMk id="2099" creationId="{A5398953-E2DD-F970-AFB6-830E7B1E7771}"/>
          </ac:spMkLst>
        </pc:spChg>
        <pc:spChg chg="del mod">
          <ac:chgData name="Maximiliano Marcus Morya Pisfil Muñoz" userId="7b1fa31f-8a33-4ec6-9f4b-8a8e857208e3" providerId="ADAL" clId="{2D8565B8-4952-4C01-9DA8-B81E2D5C485B}" dt="2025-10-26T19:47:21.590" v="6091" actId="478"/>
          <ac:spMkLst>
            <pc:docMk/>
            <pc:sldMk cId="1833221414" sldId="258"/>
            <ac:spMk id="2100" creationId="{34CBADB7-2E67-A00D-332D-1952960CA0F1}"/>
          </ac:spMkLst>
        </pc:spChg>
        <pc:spChg chg="del mod topLvl">
          <ac:chgData name="Maximiliano Marcus Morya Pisfil Muñoz" userId="7b1fa31f-8a33-4ec6-9f4b-8a8e857208e3" providerId="ADAL" clId="{2D8565B8-4952-4C01-9DA8-B81E2D5C485B}" dt="2025-10-26T19:47:31.606" v="6093" actId="478"/>
          <ac:spMkLst>
            <pc:docMk/>
            <pc:sldMk cId="1833221414" sldId="258"/>
            <ac:spMk id="2102" creationId="{8435010A-2C09-97F4-AC0D-F01F61F02BFD}"/>
          </ac:spMkLst>
        </pc:spChg>
        <pc:spChg chg="del mod topLvl">
          <ac:chgData name="Maximiliano Marcus Morya Pisfil Muñoz" userId="7b1fa31f-8a33-4ec6-9f4b-8a8e857208e3" providerId="ADAL" clId="{2D8565B8-4952-4C01-9DA8-B81E2D5C485B}" dt="2025-10-26T19:47:31.606" v="6093" actId="478"/>
          <ac:spMkLst>
            <pc:docMk/>
            <pc:sldMk cId="1833221414" sldId="258"/>
            <ac:spMk id="2103" creationId="{ACBE6DF5-5CB3-777A-7E0A-0CFB3035E0D8}"/>
          </ac:spMkLst>
        </pc:spChg>
        <pc:spChg chg="del mod topLvl">
          <ac:chgData name="Maximiliano Marcus Morya Pisfil Muñoz" userId="7b1fa31f-8a33-4ec6-9f4b-8a8e857208e3" providerId="ADAL" clId="{2D8565B8-4952-4C01-9DA8-B81E2D5C485B}" dt="2025-10-26T19:47:31.606" v="6093" actId="478"/>
          <ac:spMkLst>
            <pc:docMk/>
            <pc:sldMk cId="1833221414" sldId="258"/>
            <ac:spMk id="2104" creationId="{7B013176-38A2-C63D-E459-18735A61270D}"/>
          </ac:spMkLst>
        </pc:spChg>
        <pc:spChg chg="del mod topLvl">
          <ac:chgData name="Maximiliano Marcus Morya Pisfil Muñoz" userId="7b1fa31f-8a33-4ec6-9f4b-8a8e857208e3" providerId="ADAL" clId="{2D8565B8-4952-4C01-9DA8-B81E2D5C485B}" dt="2025-10-26T19:47:31.606" v="6093" actId="478"/>
          <ac:spMkLst>
            <pc:docMk/>
            <pc:sldMk cId="1833221414" sldId="258"/>
            <ac:spMk id="2105" creationId="{93B5DFDC-160C-121C-3B2F-E3F8500A1E01}"/>
          </ac:spMkLst>
        </pc:spChg>
        <pc:spChg chg="del mod topLvl">
          <ac:chgData name="Maximiliano Marcus Morya Pisfil Muñoz" userId="7b1fa31f-8a33-4ec6-9f4b-8a8e857208e3" providerId="ADAL" clId="{2D8565B8-4952-4C01-9DA8-B81E2D5C485B}" dt="2025-10-26T19:47:31.606" v="6093" actId="478"/>
          <ac:spMkLst>
            <pc:docMk/>
            <pc:sldMk cId="1833221414" sldId="258"/>
            <ac:spMk id="2106" creationId="{0E8780E6-8BF2-80E2-12E6-DB89107A3D8F}"/>
          </ac:spMkLst>
        </pc:spChg>
        <pc:spChg chg="del mod topLvl">
          <ac:chgData name="Maximiliano Marcus Morya Pisfil Muñoz" userId="7b1fa31f-8a33-4ec6-9f4b-8a8e857208e3" providerId="ADAL" clId="{2D8565B8-4952-4C01-9DA8-B81E2D5C485B}" dt="2025-10-26T19:47:31.606" v="6093" actId="478"/>
          <ac:spMkLst>
            <pc:docMk/>
            <pc:sldMk cId="1833221414" sldId="258"/>
            <ac:spMk id="2107" creationId="{60CBCDD0-1278-4790-4AB7-F7A1BE6D2FC8}"/>
          </ac:spMkLst>
        </pc:spChg>
        <pc:spChg chg="del mod topLvl">
          <ac:chgData name="Maximiliano Marcus Morya Pisfil Muñoz" userId="7b1fa31f-8a33-4ec6-9f4b-8a8e857208e3" providerId="ADAL" clId="{2D8565B8-4952-4C01-9DA8-B81E2D5C485B}" dt="2025-10-26T19:47:31.606" v="6093" actId="478"/>
          <ac:spMkLst>
            <pc:docMk/>
            <pc:sldMk cId="1833221414" sldId="258"/>
            <ac:spMk id="2108" creationId="{98265311-B357-32C7-803C-2F4F3E61591C}"/>
          </ac:spMkLst>
        </pc:spChg>
        <pc:spChg chg="del mod">
          <ac:chgData name="Maximiliano Marcus Morya Pisfil Muñoz" userId="7b1fa31f-8a33-4ec6-9f4b-8a8e857208e3" providerId="ADAL" clId="{2D8565B8-4952-4C01-9DA8-B81E2D5C485B}" dt="2025-10-26T19:47:21.590" v="6091" actId="478"/>
          <ac:spMkLst>
            <pc:docMk/>
            <pc:sldMk cId="1833221414" sldId="258"/>
            <ac:spMk id="2117" creationId="{7E28C5BF-D333-9457-33FE-71DEC0C1F0F6}"/>
          </ac:spMkLst>
        </pc:spChg>
        <pc:spChg chg="del mod">
          <ac:chgData name="Maximiliano Marcus Morya Pisfil Muñoz" userId="7b1fa31f-8a33-4ec6-9f4b-8a8e857208e3" providerId="ADAL" clId="{2D8565B8-4952-4C01-9DA8-B81E2D5C485B}" dt="2025-10-26T19:47:21.590" v="6091" actId="478"/>
          <ac:spMkLst>
            <pc:docMk/>
            <pc:sldMk cId="1833221414" sldId="258"/>
            <ac:spMk id="2118" creationId="{611A36BC-2DB9-17E3-7814-D2688F8D0428}"/>
          </ac:spMkLst>
        </pc:spChg>
        <pc:spChg chg="del mod">
          <ac:chgData name="Maximiliano Marcus Morya Pisfil Muñoz" userId="7b1fa31f-8a33-4ec6-9f4b-8a8e857208e3" providerId="ADAL" clId="{2D8565B8-4952-4C01-9DA8-B81E2D5C485B}" dt="2025-10-26T19:44:39.654" v="6031" actId="478"/>
          <ac:spMkLst>
            <pc:docMk/>
            <pc:sldMk cId="1833221414" sldId="258"/>
            <ac:spMk id="2122" creationId="{0C09667B-CE51-2B75-2C7F-BF5C8924D080}"/>
          </ac:spMkLst>
        </pc:spChg>
        <pc:grpChg chg="del">
          <ac:chgData name="Maximiliano Marcus Morya Pisfil Muñoz" userId="7b1fa31f-8a33-4ec6-9f4b-8a8e857208e3" providerId="ADAL" clId="{2D8565B8-4952-4C01-9DA8-B81E2D5C485B}" dt="2025-10-26T16:28:26.259" v="3922" actId="165"/>
          <ac:grpSpMkLst>
            <pc:docMk/>
            <pc:sldMk cId="1833221414" sldId="258"/>
            <ac:grpSpMk id="2064" creationId="{19ED8817-B4A7-9293-00B5-5128FD4DC952}"/>
          </ac:grpSpMkLst>
        </pc:grpChg>
        <pc:grpChg chg="del mod">
          <ac:chgData name="Maximiliano Marcus Morya Pisfil Muñoz" userId="7b1fa31f-8a33-4ec6-9f4b-8a8e857208e3" providerId="ADAL" clId="{2D8565B8-4952-4C01-9DA8-B81E2D5C485B}" dt="2025-10-26T16:29:07.200" v="3927" actId="165"/>
          <ac:grpSpMkLst>
            <pc:docMk/>
            <pc:sldMk cId="1833221414" sldId="258"/>
            <ac:grpSpMk id="2101" creationId="{F7E6694C-D1C2-F638-92C4-A540DB6615DC}"/>
          </ac:grpSpMkLst>
        </pc:grpChg>
        <pc:picChg chg="del mod">
          <ac:chgData name="Maximiliano Marcus Morya Pisfil Muñoz" userId="7b1fa31f-8a33-4ec6-9f4b-8a8e857208e3" providerId="ADAL" clId="{2D8565B8-4952-4C01-9DA8-B81E2D5C485B}" dt="2025-10-26T19:47:31.606" v="6093" actId="478"/>
          <ac:picMkLst>
            <pc:docMk/>
            <pc:sldMk cId="1833221414" sldId="258"/>
            <ac:picMk id="2090" creationId="{EDACF640-9446-38FB-EADC-DB4D0CE3FD92}"/>
          </ac:picMkLst>
        </pc:picChg>
        <pc:picChg chg="del mod">
          <ac:chgData name="Maximiliano Marcus Morya Pisfil Muñoz" userId="7b1fa31f-8a33-4ec6-9f4b-8a8e857208e3" providerId="ADAL" clId="{2D8565B8-4952-4C01-9DA8-B81E2D5C485B}" dt="2025-10-26T19:47:31.606" v="6093" actId="478"/>
          <ac:picMkLst>
            <pc:docMk/>
            <pc:sldMk cId="1833221414" sldId="258"/>
            <ac:picMk id="2091" creationId="{EE7D8D16-D5DE-5276-6846-22D66313EF00}"/>
          </ac:picMkLst>
        </pc:picChg>
        <pc:picChg chg="mod">
          <ac:chgData name="Maximiliano Marcus Morya Pisfil Muñoz" userId="7b1fa31f-8a33-4ec6-9f4b-8a8e857208e3" providerId="ADAL" clId="{2D8565B8-4952-4C01-9DA8-B81E2D5C485B}" dt="2025-10-26T16:10:30.130" v="2769" actId="1037"/>
          <ac:picMkLst>
            <pc:docMk/>
            <pc:sldMk cId="1833221414" sldId="258"/>
            <ac:picMk id="2092" creationId="{58618B96-59D5-D94D-9C5B-524EAB282B7E}"/>
          </ac:picMkLst>
        </pc:picChg>
        <pc:picChg chg="del mod">
          <ac:chgData name="Maximiliano Marcus Morya Pisfil Muñoz" userId="7b1fa31f-8a33-4ec6-9f4b-8a8e857208e3" providerId="ADAL" clId="{2D8565B8-4952-4C01-9DA8-B81E2D5C485B}" dt="2025-10-26T19:47:31.606" v="6093" actId="478"/>
          <ac:picMkLst>
            <pc:docMk/>
            <pc:sldMk cId="1833221414" sldId="258"/>
            <ac:picMk id="2093" creationId="{168C066C-8782-1F8E-839B-649AEF41EE16}"/>
          </ac:picMkLst>
        </pc:picChg>
        <pc:cxnChg chg="add del mod">
          <ac:chgData name="Maximiliano Marcus Morya Pisfil Muñoz" userId="7b1fa31f-8a33-4ec6-9f4b-8a8e857208e3" providerId="ADAL" clId="{2D8565B8-4952-4C01-9DA8-B81E2D5C485B}" dt="2025-10-26T19:47:21.590" v="6091" actId="478"/>
          <ac:cxnSpMkLst>
            <pc:docMk/>
            <pc:sldMk cId="1833221414" sldId="258"/>
            <ac:cxnSpMk id="2" creationId="{37764D65-BD94-0BE2-8C1E-B12E50C7CB6C}"/>
          </ac:cxnSpMkLst>
        </pc:cxnChg>
        <pc:cxnChg chg="add del mod">
          <ac:chgData name="Maximiliano Marcus Morya Pisfil Muñoz" userId="7b1fa31f-8a33-4ec6-9f4b-8a8e857208e3" providerId="ADAL" clId="{2D8565B8-4952-4C01-9DA8-B81E2D5C485B}" dt="2025-10-26T19:47:21.590" v="6091" actId="478"/>
          <ac:cxnSpMkLst>
            <pc:docMk/>
            <pc:sldMk cId="1833221414" sldId="258"/>
            <ac:cxnSpMk id="4" creationId="{C7CA396C-1833-C6E8-B21F-746FF90E550F}"/>
          </ac:cxnSpMkLst>
        </pc:cxnChg>
        <pc:cxnChg chg="add del mod">
          <ac:chgData name="Maximiliano Marcus Morya Pisfil Muñoz" userId="7b1fa31f-8a33-4ec6-9f4b-8a8e857208e3" providerId="ADAL" clId="{2D8565B8-4952-4C01-9DA8-B81E2D5C485B}" dt="2025-10-26T19:46:59.048" v="6081" actId="478"/>
          <ac:cxnSpMkLst>
            <pc:docMk/>
            <pc:sldMk cId="1833221414" sldId="258"/>
            <ac:cxnSpMk id="6" creationId="{E7472D46-DC0E-A4E1-CF05-78AA125876B8}"/>
          </ac:cxnSpMkLst>
        </pc:cxnChg>
        <pc:cxnChg chg="add del mod">
          <ac:chgData name="Maximiliano Marcus Morya Pisfil Muñoz" userId="7b1fa31f-8a33-4ec6-9f4b-8a8e857208e3" providerId="ADAL" clId="{2D8565B8-4952-4C01-9DA8-B81E2D5C485B}" dt="2025-10-26T19:47:01.530" v="6083" actId="478"/>
          <ac:cxnSpMkLst>
            <pc:docMk/>
            <pc:sldMk cId="1833221414" sldId="258"/>
            <ac:cxnSpMk id="8" creationId="{C96A970A-3D56-4B19-72CF-FDD8FDA318E8}"/>
          </ac:cxnSpMkLst>
        </pc:cxnChg>
        <pc:cxnChg chg="add del mod">
          <ac:chgData name="Maximiliano Marcus Morya Pisfil Muñoz" userId="7b1fa31f-8a33-4ec6-9f4b-8a8e857208e3" providerId="ADAL" clId="{2D8565B8-4952-4C01-9DA8-B81E2D5C485B}" dt="2025-10-26T19:45:15.403" v="6040" actId="478"/>
          <ac:cxnSpMkLst>
            <pc:docMk/>
            <pc:sldMk cId="1833221414" sldId="258"/>
            <ac:cxnSpMk id="12" creationId="{342E05FC-5A34-1898-ADED-0E06E9018048}"/>
          </ac:cxnSpMkLst>
        </pc:cxnChg>
        <pc:cxnChg chg="add del mod">
          <ac:chgData name="Maximiliano Marcus Morya Pisfil Muñoz" userId="7b1fa31f-8a33-4ec6-9f4b-8a8e857208e3" providerId="ADAL" clId="{2D8565B8-4952-4C01-9DA8-B81E2D5C485B}" dt="2025-10-26T19:46:12.823" v="6062" actId="478"/>
          <ac:cxnSpMkLst>
            <pc:docMk/>
            <pc:sldMk cId="1833221414" sldId="258"/>
            <ac:cxnSpMk id="16" creationId="{2B55E1A8-5A8B-509D-434A-E06E9092A307}"/>
          </ac:cxnSpMkLst>
        </pc:cxnChg>
        <pc:cxnChg chg="add del mod">
          <ac:chgData name="Maximiliano Marcus Morya Pisfil Muñoz" userId="7b1fa31f-8a33-4ec6-9f4b-8a8e857208e3" providerId="ADAL" clId="{2D8565B8-4952-4C01-9DA8-B81E2D5C485B}" dt="2025-10-26T19:45:48.172" v="6055" actId="478"/>
          <ac:cxnSpMkLst>
            <pc:docMk/>
            <pc:sldMk cId="1833221414" sldId="258"/>
            <ac:cxnSpMk id="19" creationId="{A31BC9F2-37F9-E197-810D-48B612FFCDC7}"/>
          </ac:cxnSpMkLst>
        </pc:cxnChg>
        <pc:cxnChg chg="add del mod">
          <ac:chgData name="Maximiliano Marcus Morya Pisfil Muñoz" userId="7b1fa31f-8a33-4ec6-9f4b-8a8e857208e3" providerId="ADAL" clId="{2D8565B8-4952-4C01-9DA8-B81E2D5C485B}" dt="2025-10-26T15:53:21.260" v="1971" actId="478"/>
          <ac:cxnSpMkLst>
            <pc:docMk/>
            <pc:sldMk cId="1833221414" sldId="258"/>
            <ac:cxnSpMk id="21" creationId="{986A299C-23B9-2079-495F-C0BD24254B46}"/>
          </ac:cxnSpMkLst>
        </pc:cxnChg>
        <pc:cxnChg chg="add del mod">
          <ac:chgData name="Maximiliano Marcus Morya Pisfil Muñoz" userId="7b1fa31f-8a33-4ec6-9f4b-8a8e857208e3" providerId="ADAL" clId="{2D8565B8-4952-4C01-9DA8-B81E2D5C485B}" dt="2025-10-26T19:44:58.439" v="6037" actId="478"/>
          <ac:cxnSpMkLst>
            <pc:docMk/>
            <pc:sldMk cId="1833221414" sldId="258"/>
            <ac:cxnSpMk id="24" creationId="{914AA968-AF6E-E647-FA06-651B0D21F0DD}"/>
          </ac:cxnSpMkLst>
        </pc:cxnChg>
        <pc:cxnChg chg="add del mod">
          <ac:chgData name="Maximiliano Marcus Morya Pisfil Muñoz" userId="7b1fa31f-8a33-4ec6-9f4b-8a8e857208e3" providerId="ADAL" clId="{2D8565B8-4952-4C01-9DA8-B81E2D5C485B}" dt="2025-10-26T19:45:00.162" v="6038" actId="478"/>
          <ac:cxnSpMkLst>
            <pc:docMk/>
            <pc:sldMk cId="1833221414" sldId="258"/>
            <ac:cxnSpMk id="29" creationId="{30D484EE-0858-C9E6-3DEB-396947AEE162}"/>
          </ac:cxnSpMkLst>
        </pc:cxnChg>
        <pc:cxnChg chg="add del mod">
          <ac:chgData name="Maximiliano Marcus Morya Pisfil Muñoz" userId="7b1fa31f-8a33-4ec6-9f4b-8a8e857208e3" providerId="ADAL" clId="{2D8565B8-4952-4C01-9DA8-B81E2D5C485B}" dt="2025-10-26T19:44:41.131" v="6033" actId="478"/>
          <ac:cxnSpMkLst>
            <pc:docMk/>
            <pc:sldMk cId="1833221414" sldId="258"/>
            <ac:cxnSpMk id="30" creationId="{3295971B-3BEE-3A67-AFC2-FE81149B232D}"/>
          </ac:cxnSpMkLst>
        </pc:cxnChg>
        <pc:cxnChg chg="add del mod">
          <ac:chgData name="Maximiliano Marcus Morya Pisfil Muñoz" userId="7b1fa31f-8a33-4ec6-9f4b-8a8e857208e3" providerId="ADAL" clId="{2D8565B8-4952-4C01-9DA8-B81E2D5C485B}" dt="2025-10-26T19:46:22.264" v="6069" actId="478"/>
          <ac:cxnSpMkLst>
            <pc:docMk/>
            <pc:sldMk cId="1833221414" sldId="258"/>
            <ac:cxnSpMk id="35" creationId="{BF177F50-3A8A-3CF6-8CE3-21384C45F779}"/>
          </ac:cxnSpMkLst>
        </pc:cxnChg>
        <pc:cxnChg chg="add del mod">
          <ac:chgData name="Maximiliano Marcus Morya Pisfil Muñoz" userId="7b1fa31f-8a33-4ec6-9f4b-8a8e857208e3" providerId="ADAL" clId="{2D8565B8-4952-4C01-9DA8-B81E2D5C485B}" dt="2025-10-26T19:46:23.219" v="6070" actId="478"/>
          <ac:cxnSpMkLst>
            <pc:docMk/>
            <pc:sldMk cId="1833221414" sldId="258"/>
            <ac:cxnSpMk id="36" creationId="{892247A8-0235-2B07-E9E7-09776FD4DE75}"/>
          </ac:cxnSpMkLst>
        </pc:cxnChg>
        <pc:cxnChg chg="mod topLvl">
          <ac:chgData name="Maximiliano Marcus Morya Pisfil Muñoz" userId="7b1fa31f-8a33-4ec6-9f4b-8a8e857208e3" providerId="ADAL" clId="{2D8565B8-4952-4C01-9DA8-B81E2D5C485B}" dt="2025-10-26T16:28:26.259" v="3922" actId="165"/>
          <ac:cxnSpMkLst>
            <pc:docMk/>
            <pc:sldMk cId="1833221414" sldId="258"/>
            <ac:cxnSpMk id="1059" creationId="{20C7AC56-1B4E-3052-E425-8402C35BFD5F}"/>
          </ac:cxnSpMkLst>
        </pc:cxnChg>
        <pc:cxnChg chg="mod topLvl">
          <ac:chgData name="Maximiliano Marcus Morya Pisfil Muñoz" userId="7b1fa31f-8a33-4ec6-9f4b-8a8e857208e3" providerId="ADAL" clId="{2D8565B8-4952-4C01-9DA8-B81E2D5C485B}" dt="2025-10-26T16:28:26.259" v="3922" actId="165"/>
          <ac:cxnSpMkLst>
            <pc:docMk/>
            <pc:sldMk cId="1833221414" sldId="258"/>
            <ac:cxnSpMk id="1060" creationId="{D9020EA0-C9D2-6C95-E84D-0956E7577A0A}"/>
          </ac:cxnSpMkLst>
        </pc:cxnChg>
        <pc:cxnChg chg="mod">
          <ac:chgData name="Maximiliano Marcus Morya Pisfil Muñoz" userId="7b1fa31f-8a33-4ec6-9f4b-8a8e857208e3" providerId="ADAL" clId="{2D8565B8-4952-4C01-9DA8-B81E2D5C485B}" dt="2025-10-26T16:28:45.417" v="3924" actId="692"/>
          <ac:cxnSpMkLst>
            <pc:docMk/>
            <pc:sldMk cId="1833221414" sldId="258"/>
            <ac:cxnSpMk id="1061" creationId="{23A8CECA-6C6E-B040-95EC-4B76A1F55EAA}"/>
          </ac:cxnSpMkLst>
        </pc:cxnChg>
        <pc:cxnChg chg="mod">
          <ac:chgData name="Maximiliano Marcus Morya Pisfil Muñoz" userId="7b1fa31f-8a33-4ec6-9f4b-8a8e857208e3" providerId="ADAL" clId="{2D8565B8-4952-4C01-9DA8-B81E2D5C485B}" dt="2025-10-26T16:28:50.212" v="3925" actId="692"/>
          <ac:cxnSpMkLst>
            <pc:docMk/>
            <pc:sldMk cId="1833221414" sldId="258"/>
            <ac:cxnSpMk id="1063" creationId="{4C903F03-9CB7-5CE4-1616-ED074C41185A}"/>
          </ac:cxnSpMkLst>
        </pc:cxnChg>
        <pc:cxnChg chg="mod">
          <ac:chgData name="Maximiliano Marcus Morya Pisfil Muñoz" userId="7b1fa31f-8a33-4ec6-9f4b-8a8e857208e3" providerId="ADAL" clId="{2D8565B8-4952-4C01-9DA8-B81E2D5C485B}" dt="2025-10-26T16:28:53.494" v="3926" actId="692"/>
          <ac:cxnSpMkLst>
            <pc:docMk/>
            <pc:sldMk cId="1833221414" sldId="258"/>
            <ac:cxnSpMk id="1064" creationId="{D1003329-3740-DF6A-A183-643768BD943D}"/>
          </ac:cxnSpMkLst>
        </pc:cxnChg>
        <pc:cxnChg chg="del mod">
          <ac:chgData name="Maximiliano Marcus Morya Pisfil Muñoz" userId="7b1fa31f-8a33-4ec6-9f4b-8a8e857208e3" providerId="ADAL" clId="{2D8565B8-4952-4C01-9DA8-B81E2D5C485B}" dt="2025-10-26T19:47:21.590" v="6091" actId="478"/>
          <ac:cxnSpMkLst>
            <pc:docMk/>
            <pc:sldMk cId="1833221414" sldId="258"/>
            <ac:cxnSpMk id="2096" creationId="{F550E5A6-9E49-7F0A-AE6B-1954A4A0242A}"/>
          </ac:cxnSpMkLst>
        </pc:cxnChg>
        <pc:cxnChg chg="mod topLvl">
          <ac:chgData name="Maximiliano Marcus Morya Pisfil Muñoz" userId="7b1fa31f-8a33-4ec6-9f4b-8a8e857208e3" providerId="ADAL" clId="{2D8565B8-4952-4C01-9DA8-B81E2D5C485B}" dt="2025-10-26T16:29:07.200" v="3927" actId="165"/>
          <ac:cxnSpMkLst>
            <pc:docMk/>
            <pc:sldMk cId="1833221414" sldId="258"/>
            <ac:cxnSpMk id="2109" creationId="{DD1480F2-5889-DDB3-71CB-D641DFAC657F}"/>
          </ac:cxnSpMkLst>
        </pc:cxnChg>
        <pc:cxnChg chg="mod">
          <ac:chgData name="Maximiliano Marcus Morya Pisfil Muñoz" userId="7b1fa31f-8a33-4ec6-9f4b-8a8e857208e3" providerId="ADAL" clId="{2D8565B8-4952-4C01-9DA8-B81E2D5C485B}" dt="2025-10-26T16:29:13.704" v="3929" actId="692"/>
          <ac:cxnSpMkLst>
            <pc:docMk/>
            <pc:sldMk cId="1833221414" sldId="258"/>
            <ac:cxnSpMk id="2111" creationId="{F53866B3-EB92-54AF-1F0A-D071ECCBB5A4}"/>
          </ac:cxnSpMkLst>
        </pc:cxnChg>
        <pc:cxnChg chg="mod">
          <ac:chgData name="Maximiliano Marcus Morya Pisfil Muñoz" userId="7b1fa31f-8a33-4ec6-9f4b-8a8e857208e3" providerId="ADAL" clId="{2D8565B8-4952-4C01-9DA8-B81E2D5C485B}" dt="2025-10-26T16:29:17.342" v="3930" actId="692"/>
          <ac:cxnSpMkLst>
            <pc:docMk/>
            <pc:sldMk cId="1833221414" sldId="258"/>
            <ac:cxnSpMk id="2113" creationId="{E890812C-AA12-1EF2-629A-55D2A458016C}"/>
          </ac:cxnSpMkLst>
        </pc:cxnChg>
        <pc:cxnChg chg="mod topLvl">
          <ac:chgData name="Maximiliano Marcus Morya Pisfil Muñoz" userId="7b1fa31f-8a33-4ec6-9f4b-8a8e857208e3" providerId="ADAL" clId="{2D8565B8-4952-4C01-9DA8-B81E2D5C485B}" dt="2025-10-26T16:29:22.345" v="3932" actId="692"/>
          <ac:cxnSpMkLst>
            <pc:docMk/>
            <pc:sldMk cId="1833221414" sldId="258"/>
            <ac:cxnSpMk id="2114" creationId="{4097D417-52D7-15B1-2F65-70FCA8D15946}"/>
          </ac:cxnSpMkLst>
        </pc:cxnChg>
        <pc:cxnChg chg="del mod">
          <ac:chgData name="Maximiliano Marcus Morya Pisfil Muñoz" userId="7b1fa31f-8a33-4ec6-9f4b-8a8e857208e3" providerId="ADAL" clId="{2D8565B8-4952-4C01-9DA8-B81E2D5C485B}" dt="2025-10-26T19:47:21.590" v="6091" actId="478"/>
          <ac:cxnSpMkLst>
            <pc:docMk/>
            <pc:sldMk cId="1833221414" sldId="258"/>
            <ac:cxnSpMk id="2121" creationId="{C0571A9D-D5A6-4B96-68AD-3A1539497C88}"/>
          </ac:cxnSpMkLst>
        </pc:cxnChg>
      </pc:sldChg>
      <pc:sldChg chg="addSp delSp modSp mod modTransition setBg modAnim delDesignElem">
        <pc:chgData name="Maximiliano Marcus Morya Pisfil Muñoz" userId="7b1fa31f-8a33-4ec6-9f4b-8a8e857208e3" providerId="ADAL" clId="{2D8565B8-4952-4C01-9DA8-B81E2D5C485B}" dt="2025-10-26T23:32:14.886" v="10296"/>
        <pc:sldMkLst>
          <pc:docMk/>
          <pc:sldMk cId="1570524015" sldId="259"/>
        </pc:sldMkLst>
        <pc:spChg chg="mod">
          <ac:chgData name="Maximiliano Marcus Morya Pisfil Muñoz" userId="7b1fa31f-8a33-4ec6-9f4b-8a8e857208e3" providerId="ADAL" clId="{2D8565B8-4952-4C01-9DA8-B81E2D5C485B}" dt="2025-10-26T21:33:19.113" v="7033" actId="14100"/>
          <ac:spMkLst>
            <pc:docMk/>
            <pc:sldMk cId="1570524015" sldId="259"/>
            <ac:spMk id="2" creationId="{CC9D83B6-2C25-9141-5094-8DD68843520A}"/>
          </ac:spMkLst>
        </pc:spChg>
        <pc:spChg chg="mod">
          <ac:chgData name="Maximiliano Marcus Morya Pisfil Muñoz" userId="7b1fa31f-8a33-4ec6-9f4b-8a8e857208e3" providerId="ADAL" clId="{2D8565B8-4952-4C01-9DA8-B81E2D5C485B}" dt="2025-10-26T22:21:13.397" v="10196" actId="20577"/>
          <ac:spMkLst>
            <pc:docMk/>
            <pc:sldMk cId="1570524015" sldId="259"/>
            <ac:spMk id="3" creationId="{0D73FA66-2690-EC02-7C1F-2466142BDF1C}"/>
          </ac:spMkLst>
        </pc:spChg>
        <pc:spChg chg="add del">
          <ac:chgData name="Maximiliano Marcus Morya Pisfil Muñoz" userId="7b1fa31f-8a33-4ec6-9f4b-8a8e857208e3" providerId="ADAL" clId="{2D8565B8-4952-4C01-9DA8-B81E2D5C485B}" dt="2025-10-26T19:39:24.358" v="5589"/>
          <ac:spMkLst>
            <pc:docMk/>
            <pc:sldMk cId="1570524015" sldId="259"/>
            <ac:spMk id="10" creationId="{F35DB090-93B5-4581-8D71-BB3839684BFF}"/>
          </ac:spMkLst>
        </pc:spChg>
        <pc:spChg chg="add del">
          <ac:chgData name="Maximiliano Marcus Morya Pisfil Muñoz" userId="7b1fa31f-8a33-4ec6-9f4b-8a8e857208e3" providerId="ADAL" clId="{2D8565B8-4952-4C01-9DA8-B81E2D5C485B}" dt="2025-10-26T19:39:24.358" v="5589"/>
          <ac:spMkLst>
            <pc:docMk/>
            <pc:sldMk cId="1570524015" sldId="259"/>
            <ac:spMk id="11" creationId="{A0DE92DF-4769-4DE9-93FD-EE31271850CA}"/>
          </ac:spMkLst>
        </pc:spChg>
        <pc:spChg chg="add del">
          <ac:chgData name="Maximiliano Marcus Morya Pisfil Muñoz" userId="7b1fa31f-8a33-4ec6-9f4b-8a8e857208e3" providerId="ADAL" clId="{2D8565B8-4952-4C01-9DA8-B81E2D5C485B}" dt="2025-10-26T19:38:23.043" v="5582"/>
          <ac:spMkLst>
            <pc:docMk/>
            <pc:sldMk cId="1570524015" sldId="259"/>
            <ac:spMk id="13" creationId="{F35DB090-93B5-4581-8D71-BB3839684BFF}"/>
          </ac:spMkLst>
        </pc:spChg>
        <pc:spChg chg="add del">
          <ac:chgData name="Maximiliano Marcus Morya Pisfil Muñoz" userId="7b1fa31f-8a33-4ec6-9f4b-8a8e857208e3" providerId="ADAL" clId="{2D8565B8-4952-4C01-9DA8-B81E2D5C485B}" dt="2025-10-26T19:38:23.043" v="5582"/>
          <ac:spMkLst>
            <pc:docMk/>
            <pc:sldMk cId="1570524015" sldId="259"/>
            <ac:spMk id="15" creationId="{A0DE92DF-4769-4DE9-93FD-EE31271850CA}"/>
          </ac:spMkLst>
        </pc:spChg>
        <pc:spChg chg="mod">
          <ac:chgData name="Maximiliano Marcus Morya Pisfil Muñoz" userId="7b1fa31f-8a33-4ec6-9f4b-8a8e857208e3" providerId="ADAL" clId="{2D8565B8-4952-4C01-9DA8-B81E2D5C485B}" dt="2025-10-26T21:32:13.864" v="6869" actId="1038"/>
          <ac:spMkLst>
            <pc:docMk/>
            <pc:sldMk cId="1570524015" sldId="259"/>
            <ac:spMk id="27" creationId="{24FADFBF-C8CC-21E9-4EFD-1C1F250FE610}"/>
          </ac:spMkLst>
        </pc:spChg>
        <pc:spChg chg="mod">
          <ac:chgData name="Maximiliano Marcus Morya Pisfil Muñoz" userId="7b1fa31f-8a33-4ec6-9f4b-8a8e857208e3" providerId="ADAL" clId="{2D8565B8-4952-4C01-9DA8-B81E2D5C485B}" dt="2025-10-26T21:32:13.864" v="6869" actId="1038"/>
          <ac:spMkLst>
            <pc:docMk/>
            <pc:sldMk cId="1570524015" sldId="259"/>
            <ac:spMk id="29" creationId="{6E166838-9F1B-5F98-C9EA-6422020AE0F1}"/>
          </ac:spMkLst>
        </pc:spChg>
        <pc:spChg chg="mod">
          <ac:chgData name="Maximiliano Marcus Morya Pisfil Muñoz" userId="7b1fa31f-8a33-4ec6-9f4b-8a8e857208e3" providerId="ADAL" clId="{2D8565B8-4952-4C01-9DA8-B81E2D5C485B}" dt="2025-10-26T21:32:13.864" v="6869" actId="1038"/>
          <ac:spMkLst>
            <pc:docMk/>
            <pc:sldMk cId="1570524015" sldId="259"/>
            <ac:spMk id="32" creationId="{C89C3585-4AC4-65A0-A309-1F2C9D4E6329}"/>
          </ac:spMkLst>
        </pc:spChg>
        <pc:spChg chg="mod">
          <ac:chgData name="Maximiliano Marcus Morya Pisfil Muñoz" userId="7b1fa31f-8a33-4ec6-9f4b-8a8e857208e3" providerId="ADAL" clId="{2D8565B8-4952-4C01-9DA8-B81E2D5C485B}" dt="2025-10-26T21:32:13.864" v="6869" actId="1038"/>
          <ac:spMkLst>
            <pc:docMk/>
            <pc:sldMk cId="1570524015" sldId="259"/>
            <ac:spMk id="37" creationId="{BD0E0854-1BEB-AC43-F494-6EE354D3E913}"/>
          </ac:spMkLst>
        </pc:spChg>
        <pc:spChg chg="mod">
          <ac:chgData name="Maximiliano Marcus Morya Pisfil Muñoz" userId="7b1fa31f-8a33-4ec6-9f4b-8a8e857208e3" providerId="ADAL" clId="{2D8565B8-4952-4C01-9DA8-B81E2D5C485B}" dt="2025-10-26T21:32:13.864" v="6869" actId="1038"/>
          <ac:spMkLst>
            <pc:docMk/>
            <pc:sldMk cId="1570524015" sldId="259"/>
            <ac:spMk id="46" creationId="{A0D87FE2-BB12-D165-D7C8-8B4FACDF4B73}"/>
          </ac:spMkLst>
        </pc:spChg>
        <pc:spChg chg="mod">
          <ac:chgData name="Maximiliano Marcus Morya Pisfil Muñoz" userId="7b1fa31f-8a33-4ec6-9f4b-8a8e857208e3" providerId="ADAL" clId="{2D8565B8-4952-4C01-9DA8-B81E2D5C485B}" dt="2025-10-26T21:32:13.864" v="6869" actId="1038"/>
          <ac:spMkLst>
            <pc:docMk/>
            <pc:sldMk cId="1570524015" sldId="259"/>
            <ac:spMk id="47" creationId="{A5CD0AA0-9496-670E-B074-A59B1B10F3EB}"/>
          </ac:spMkLst>
        </pc:spChg>
        <pc:spChg chg="mod">
          <ac:chgData name="Maximiliano Marcus Morya Pisfil Muñoz" userId="7b1fa31f-8a33-4ec6-9f4b-8a8e857208e3" providerId="ADAL" clId="{2D8565B8-4952-4C01-9DA8-B81E2D5C485B}" dt="2025-10-26T21:32:13.864" v="6869" actId="1038"/>
          <ac:spMkLst>
            <pc:docMk/>
            <pc:sldMk cId="1570524015" sldId="259"/>
            <ac:spMk id="51" creationId="{5AEAC81C-5D8E-4178-7E1D-B26802C16C36}"/>
          </ac:spMkLst>
        </pc:spChg>
        <pc:spChg chg="mod">
          <ac:chgData name="Maximiliano Marcus Morya Pisfil Muñoz" userId="7b1fa31f-8a33-4ec6-9f4b-8a8e857208e3" providerId="ADAL" clId="{2D8565B8-4952-4C01-9DA8-B81E2D5C485B}" dt="2025-10-26T21:32:13.864" v="6869" actId="1038"/>
          <ac:spMkLst>
            <pc:docMk/>
            <pc:sldMk cId="1570524015" sldId="259"/>
            <ac:spMk id="52" creationId="{5592A8C0-5CDA-5C3C-5910-D8148085996F}"/>
          </ac:spMkLst>
        </pc:spChg>
        <pc:spChg chg="mod">
          <ac:chgData name="Maximiliano Marcus Morya Pisfil Muñoz" userId="7b1fa31f-8a33-4ec6-9f4b-8a8e857208e3" providerId="ADAL" clId="{2D8565B8-4952-4C01-9DA8-B81E2D5C485B}" dt="2025-10-26T21:32:13.864" v="6869" actId="1038"/>
          <ac:spMkLst>
            <pc:docMk/>
            <pc:sldMk cId="1570524015" sldId="259"/>
            <ac:spMk id="54" creationId="{05F1AE2E-B0BE-41F1-C7FD-6759C3FE78FD}"/>
          </ac:spMkLst>
        </pc:spChg>
        <pc:spChg chg="mod">
          <ac:chgData name="Maximiliano Marcus Morya Pisfil Muñoz" userId="7b1fa31f-8a33-4ec6-9f4b-8a8e857208e3" providerId="ADAL" clId="{2D8565B8-4952-4C01-9DA8-B81E2D5C485B}" dt="2025-10-26T21:32:13.864" v="6869" actId="1038"/>
          <ac:spMkLst>
            <pc:docMk/>
            <pc:sldMk cId="1570524015" sldId="259"/>
            <ac:spMk id="57" creationId="{BCD05D3E-3DBB-C32A-1E2A-168E998D885E}"/>
          </ac:spMkLst>
        </pc:spChg>
        <pc:spChg chg="mod">
          <ac:chgData name="Maximiliano Marcus Morya Pisfil Muñoz" userId="7b1fa31f-8a33-4ec6-9f4b-8a8e857208e3" providerId="ADAL" clId="{2D8565B8-4952-4C01-9DA8-B81E2D5C485B}" dt="2025-10-26T21:32:50.881" v="7021" actId="1038"/>
          <ac:spMkLst>
            <pc:docMk/>
            <pc:sldMk cId="1570524015" sldId="259"/>
            <ac:spMk id="73" creationId="{8F5A9CF5-FC45-BB16-49E2-56387F7847A8}"/>
          </ac:spMkLst>
        </pc:spChg>
        <pc:spChg chg="mod">
          <ac:chgData name="Maximiliano Marcus Morya Pisfil Muñoz" userId="7b1fa31f-8a33-4ec6-9f4b-8a8e857208e3" providerId="ADAL" clId="{2D8565B8-4952-4C01-9DA8-B81E2D5C485B}" dt="2025-10-26T21:32:50.881" v="7021" actId="1038"/>
          <ac:spMkLst>
            <pc:docMk/>
            <pc:sldMk cId="1570524015" sldId="259"/>
            <ac:spMk id="80" creationId="{2C70E3B1-45C9-6F7B-74EA-DCA706BE8A67}"/>
          </ac:spMkLst>
        </pc:spChg>
        <pc:spChg chg="mod">
          <ac:chgData name="Maximiliano Marcus Morya Pisfil Muñoz" userId="7b1fa31f-8a33-4ec6-9f4b-8a8e857208e3" providerId="ADAL" clId="{2D8565B8-4952-4C01-9DA8-B81E2D5C485B}" dt="2025-10-26T21:32:50.881" v="7021" actId="1038"/>
          <ac:spMkLst>
            <pc:docMk/>
            <pc:sldMk cId="1570524015" sldId="259"/>
            <ac:spMk id="89" creationId="{AD45B647-13B5-3ECA-4F59-8C50DA95DF99}"/>
          </ac:spMkLst>
        </pc:spChg>
        <pc:spChg chg="mod">
          <ac:chgData name="Maximiliano Marcus Morya Pisfil Muñoz" userId="7b1fa31f-8a33-4ec6-9f4b-8a8e857208e3" providerId="ADAL" clId="{2D8565B8-4952-4C01-9DA8-B81E2D5C485B}" dt="2025-10-26T21:32:50.881" v="7021" actId="1038"/>
          <ac:spMkLst>
            <pc:docMk/>
            <pc:sldMk cId="1570524015" sldId="259"/>
            <ac:spMk id="90" creationId="{0FE48AD0-3B52-689F-CBDA-D4B21DC4BADB}"/>
          </ac:spMkLst>
        </pc:spChg>
        <pc:spChg chg="mod">
          <ac:chgData name="Maximiliano Marcus Morya Pisfil Muñoz" userId="7b1fa31f-8a33-4ec6-9f4b-8a8e857208e3" providerId="ADAL" clId="{2D8565B8-4952-4C01-9DA8-B81E2D5C485B}" dt="2025-10-26T21:32:50.881" v="7021" actId="1038"/>
          <ac:spMkLst>
            <pc:docMk/>
            <pc:sldMk cId="1570524015" sldId="259"/>
            <ac:spMk id="96" creationId="{29D492C3-B862-AFB4-0E25-766FC9D1ABD1}"/>
          </ac:spMkLst>
        </pc:spChg>
        <pc:spChg chg="mod">
          <ac:chgData name="Maximiliano Marcus Morya Pisfil Muñoz" userId="7b1fa31f-8a33-4ec6-9f4b-8a8e857208e3" providerId="ADAL" clId="{2D8565B8-4952-4C01-9DA8-B81E2D5C485B}" dt="2025-10-26T21:32:50.881" v="7021" actId="1038"/>
          <ac:spMkLst>
            <pc:docMk/>
            <pc:sldMk cId="1570524015" sldId="259"/>
            <ac:spMk id="97" creationId="{BE87ED09-B4FE-33C2-9295-A60ED34974A4}"/>
          </ac:spMkLst>
        </pc:spChg>
        <pc:spChg chg="mod">
          <ac:chgData name="Maximiliano Marcus Morya Pisfil Muñoz" userId="7b1fa31f-8a33-4ec6-9f4b-8a8e857208e3" providerId="ADAL" clId="{2D8565B8-4952-4C01-9DA8-B81E2D5C485B}" dt="2025-10-26T21:32:50.881" v="7021" actId="1038"/>
          <ac:spMkLst>
            <pc:docMk/>
            <pc:sldMk cId="1570524015" sldId="259"/>
            <ac:spMk id="98" creationId="{4755EE59-93F4-D64D-2B7A-2ACCA16F9B6F}"/>
          </ac:spMkLst>
        </pc:spChg>
        <pc:spChg chg="mod">
          <ac:chgData name="Maximiliano Marcus Morya Pisfil Muñoz" userId="7b1fa31f-8a33-4ec6-9f4b-8a8e857208e3" providerId="ADAL" clId="{2D8565B8-4952-4C01-9DA8-B81E2D5C485B}" dt="2025-10-26T21:32:50.881" v="7021" actId="1038"/>
          <ac:spMkLst>
            <pc:docMk/>
            <pc:sldMk cId="1570524015" sldId="259"/>
            <ac:spMk id="99" creationId="{723FDC23-5CB6-ECCB-FEAD-F69C9B59313A}"/>
          </ac:spMkLst>
        </pc:spChg>
        <pc:spChg chg="mod">
          <ac:chgData name="Maximiliano Marcus Morya Pisfil Muñoz" userId="7b1fa31f-8a33-4ec6-9f4b-8a8e857208e3" providerId="ADAL" clId="{2D8565B8-4952-4C01-9DA8-B81E2D5C485B}" dt="2025-10-26T21:32:50.881" v="7021" actId="1038"/>
          <ac:spMkLst>
            <pc:docMk/>
            <pc:sldMk cId="1570524015" sldId="259"/>
            <ac:spMk id="100" creationId="{6A0F1E39-A46C-C5A3-135E-AA27D59A8463}"/>
          </ac:spMkLst>
        </pc:spChg>
        <pc:spChg chg="mod">
          <ac:chgData name="Maximiliano Marcus Morya Pisfil Muñoz" userId="7b1fa31f-8a33-4ec6-9f4b-8a8e857208e3" providerId="ADAL" clId="{2D8565B8-4952-4C01-9DA8-B81E2D5C485B}" dt="2025-10-26T21:32:50.881" v="7021" actId="1038"/>
          <ac:spMkLst>
            <pc:docMk/>
            <pc:sldMk cId="1570524015" sldId="259"/>
            <ac:spMk id="102" creationId="{CEC0EC30-2261-274F-D3B4-B014AE5CD989}"/>
          </ac:spMkLst>
        </pc:spChg>
        <pc:grpChg chg="add del mod">
          <ac:chgData name="Maximiliano Marcus Morya Pisfil Muñoz" userId="7b1fa31f-8a33-4ec6-9f4b-8a8e857208e3" providerId="ADAL" clId="{2D8565B8-4952-4C01-9DA8-B81E2D5C485B}" dt="2025-10-26T21:32:19.960" v="6874" actId="478"/>
          <ac:grpSpMkLst>
            <pc:docMk/>
            <pc:sldMk cId="1570524015" sldId="259"/>
            <ac:grpSpMk id="9" creationId="{D894A7D9-5777-10DB-F703-8F73327F148B}"/>
          </ac:grpSpMkLst>
        </pc:grpChg>
        <pc:grpChg chg="mod">
          <ac:chgData name="Maximiliano Marcus Morya Pisfil Muñoz" userId="7b1fa31f-8a33-4ec6-9f4b-8a8e857208e3" providerId="ADAL" clId="{2D8565B8-4952-4C01-9DA8-B81E2D5C485B}" dt="2025-10-26T21:19:40.308" v="6700" actId="1036"/>
          <ac:grpSpMkLst>
            <pc:docMk/>
            <pc:sldMk cId="1570524015" sldId="259"/>
            <ac:grpSpMk id="14" creationId="{CFA41CA3-E441-B2E0-6C82-0FC6596E6A9A}"/>
          </ac:grpSpMkLst>
        </pc:grpChg>
        <pc:picChg chg="add del mod">
          <ac:chgData name="Maximiliano Marcus Morya Pisfil Muñoz" userId="7b1fa31f-8a33-4ec6-9f4b-8a8e857208e3" providerId="ADAL" clId="{2D8565B8-4952-4C01-9DA8-B81E2D5C485B}" dt="2025-10-26T21:19:33.130" v="6625" actId="478"/>
          <ac:picMkLst>
            <pc:docMk/>
            <pc:sldMk cId="1570524015" sldId="259"/>
            <ac:picMk id="4" creationId="{B7EFF7BB-0FA4-131B-1BBE-B834DE6282F9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1:33:26.550" v="7037" actId="14100"/>
          <ac:picMkLst>
            <pc:docMk/>
            <pc:sldMk cId="1570524015" sldId="259"/>
            <ac:picMk id="5" creationId="{5478A945-BF4F-4820-D077-82DD994A5F31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1:32:18.806" v="6873" actId="478"/>
          <ac:picMkLst>
            <pc:docMk/>
            <pc:sldMk cId="1570524015" sldId="259"/>
            <ac:picMk id="6" creationId="{8562F7B1-0D61-5A2B-59E5-CDAF64C13116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16:40:20.331" v="4483" actId="21"/>
          <ac:picMkLst>
            <pc:docMk/>
            <pc:sldMk cId="1570524015" sldId="259"/>
            <ac:picMk id="7" creationId="{1F1E6849-3527-3E03-D040-3C154D8B3E8E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1:32:18.806" v="6873" actId="478"/>
          <ac:picMkLst>
            <pc:docMk/>
            <pc:sldMk cId="1570524015" sldId="259"/>
            <ac:picMk id="7" creationId="{C5144CAD-B41C-EA14-EC69-3562503E22EB}"/>
          </ac:picMkLst>
        </pc:picChg>
        <pc:picChg chg="add mod">
          <ac:chgData name="Maximiliano Marcus Morya Pisfil Muñoz" userId="7b1fa31f-8a33-4ec6-9f4b-8a8e857208e3" providerId="ADAL" clId="{2D8565B8-4952-4C01-9DA8-B81E2D5C485B}" dt="2025-10-26T21:33:22.532" v="7035" actId="14100"/>
          <ac:picMkLst>
            <pc:docMk/>
            <pc:sldMk cId="1570524015" sldId="259"/>
            <ac:picMk id="8" creationId="{8BF09AC8-B3A7-2625-FEBA-CF203A253E1F}"/>
          </ac:picMkLst>
        </pc:picChg>
        <pc:picChg chg="mod">
          <ac:chgData name="Maximiliano Marcus Morya Pisfil Muñoz" userId="7b1fa31f-8a33-4ec6-9f4b-8a8e857208e3" providerId="ADAL" clId="{2D8565B8-4952-4C01-9DA8-B81E2D5C485B}" dt="2025-10-26T21:19:40.308" v="6700" actId="1036"/>
          <ac:picMkLst>
            <pc:docMk/>
            <pc:sldMk cId="1570524015" sldId="259"/>
            <ac:picMk id="12" creationId="{30A82B28-269B-229B-8DFF-EA85EB22D374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1:22:41.626" v="6716" actId="478"/>
          <ac:picMkLst>
            <pc:docMk/>
            <pc:sldMk cId="1570524015" sldId="259"/>
            <ac:picMk id="21" creationId="{BC475247-47F3-22D8-D398-6E7DF6C98376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12:29.558" v="10220"/>
          <ac:picMkLst>
            <pc:docMk/>
            <pc:sldMk cId="1570524015" sldId="259"/>
            <ac:picMk id="118" creationId="{DB4C50A2-ECFC-4606-71EB-FA72CEADCE86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15:14.797" v="10223"/>
          <ac:picMkLst>
            <pc:docMk/>
            <pc:sldMk cId="1570524015" sldId="259"/>
            <ac:picMk id="124" creationId="{36308F60-A755-873F-353D-8C39A1812C2B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15:51.972" v="10225"/>
          <ac:picMkLst>
            <pc:docMk/>
            <pc:sldMk cId="1570524015" sldId="259"/>
            <ac:picMk id="127" creationId="{89192760-5305-AA22-0225-F38DD4EC8CB8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16:18.509" v="10227"/>
          <ac:picMkLst>
            <pc:docMk/>
            <pc:sldMk cId="1570524015" sldId="259"/>
            <ac:picMk id="132" creationId="{B58D83E5-D566-5104-1331-5A0CF304F39B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19:15.322" v="10229"/>
          <ac:picMkLst>
            <pc:docMk/>
            <pc:sldMk cId="1570524015" sldId="259"/>
            <ac:picMk id="137" creationId="{9850B6ED-771F-BC8E-A71C-D9ED2C4F3EA5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21:34.455" v="10246"/>
          <ac:picMkLst>
            <pc:docMk/>
            <pc:sldMk cId="1570524015" sldId="259"/>
            <ac:picMk id="140" creationId="{0D024550-D020-07AE-1146-858179D766F3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0-26T23:21:58.131" v="10247"/>
          <ac:picMkLst>
            <pc:docMk/>
            <pc:sldMk cId="1570524015" sldId="259"/>
            <ac:picMk id="141" creationId="{99ACB170-596E-5156-E66D-66D71D2A4DF6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22:01.066" v="10250"/>
          <ac:picMkLst>
            <pc:docMk/>
            <pc:sldMk cId="1570524015" sldId="259"/>
            <ac:picMk id="142" creationId="{7895909B-D638-730C-AAB0-B8B1DC7E0316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0-26T23:23:48.047" v="10251"/>
          <ac:picMkLst>
            <pc:docMk/>
            <pc:sldMk cId="1570524015" sldId="259"/>
            <ac:picMk id="145" creationId="{EF91D181-991B-8C4A-9E3C-902F91BA6C47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23:59.965" v="10264"/>
          <ac:picMkLst>
            <pc:docMk/>
            <pc:sldMk cId="1570524015" sldId="259"/>
            <ac:picMk id="146" creationId="{AD8B90B8-73C9-B564-F1A9-F96D25EBD76D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0-26T23:25:52.222" v="10265"/>
          <ac:picMkLst>
            <pc:docMk/>
            <pc:sldMk cId="1570524015" sldId="259"/>
            <ac:picMk id="147" creationId="{CD4C265B-3372-354E-2FDB-A73ECA140CB3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25:55.411" v="10277"/>
          <ac:picMkLst>
            <pc:docMk/>
            <pc:sldMk cId="1570524015" sldId="259"/>
            <ac:picMk id="148" creationId="{E3E76DC7-5DD2-821C-25D5-CC661CDBD61F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0-26T23:28:58.106" v="10278"/>
          <ac:picMkLst>
            <pc:docMk/>
            <pc:sldMk cId="1570524015" sldId="259"/>
            <ac:picMk id="149" creationId="{8BA5AB69-A100-236E-7CDE-19A167B0FC11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29:16.580" v="10295"/>
          <ac:picMkLst>
            <pc:docMk/>
            <pc:sldMk cId="1570524015" sldId="259"/>
            <ac:picMk id="150" creationId="{5744439F-F6D8-9F6D-0A6C-EE91CB8AD644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0-26T23:32:14.886" v="10296"/>
          <ac:picMkLst>
            <pc:docMk/>
            <pc:sldMk cId="1570524015" sldId="259"/>
            <ac:picMk id="151" creationId="{0415D14E-7EF9-A345-72F7-1EDAB5112EDF}"/>
          </ac:picMkLst>
        </pc:picChg>
        <pc:picChg chg="add mod">
          <ac:chgData name="Maximiliano Marcus Morya Pisfil Muñoz" userId="7b1fa31f-8a33-4ec6-9f4b-8a8e857208e3" providerId="ADAL" clId="{2D8565B8-4952-4C01-9DA8-B81E2D5C485B}" dt="2025-10-26T23:32:14.886" v="10296"/>
          <ac:picMkLst>
            <pc:docMk/>
            <pc:sldMk cId="1570524015" sldId="259"/>
            <ac:picMk id="152" creationId="{396768A1-54EE-DDD7-102D-D7EA1D0444BB}"/>
          </ac:picMkLst>
        </pc:picChg>
        <pc:inkChg chg="mod">
          <ac:chgData name="Maximiliano Marcus Morya Pisfil Muñoz" userId="7b1fa31f-8a33-4ec6-9f4b-8a8e857208e3" providerId="ADAL" clId="{2D8565B8-4952-4C01-9DA8-B81E2D5C485B}" dt="2025-10-26T21:19:40.308" v="6700" actId="1036"/>
          <ac:inkMkLst>
            <pc:docMk/>
            <pc:sldMk cId="1570524015" sldId="259"/>
            <ac:inkMk id="16" creationId="{9D194D15-11AA-CA4F-995D-E140C7818B98}"/>
          </ac:inkMkLst>
        </pc:inkChg>
        <pc:inkChg chg="mod">
          <ac:chgData name="Maximiliano Marcus Morya Pisfil Muñoz" userId="7b1fa31f-8a33-4ec6-9f4b-8a8e857208e3" providerId="ADAL" clId="{2D8565B8-4952-4C01-9DA8-B81E2D5C485B}" dt="2025-10-26T21:19:40.308" v="6700" actId="1036"/>
          <ac:inkMkLst>
            <pc:docMk/>
            <pc:sldMk cId="1570524015" sldId="259"/>
            <ac:inkMk id="17" creationId="{DABCE1B5-97C9-9FEA-2E4E-56E0E13F8EC9}"/>
          </ac:inkMkLst>
        </pc:inkChg>
        <pc:inkChg chg="mod">
          <ac:chgData name="Maximiliano Marcus Morya Pisfil Muñoz" userId="7b1fa31f-8a33-4ec6-9f4b-8a8e857208e3" providerId="ADAL" clId="{2D8565B8-4952-4C01-9DA8-B81E2D5C485B}" dt="2025-10-26T21:19:40.308" v="6700" actId="1036"/>
          <ac:inkMkLst>
            <pc:docMk/>
            <pc:sldMk cId="1570524015" sldId="259"/>
            <ac:inkMk id="18" creationId="{2BDAA955-D0AE-3F4A-0BCB-F9FD9539FB74}"/>
          </ac:inkMkLst>
        </pc:inkChg>
        <pc:inkChg chg="mod">
          <ac:chgData name="Maximiliano Marcus Morya Pisfil Muñoz" userId="7b1fa31f-8a33-4ec6-9f4b-8a8e857208e3" providerId="ADAL" clId="{2D8565B8-4952-4C01-9DA8-B81E2D5C485B}" dt="2025-10-26T21:19:40.308" v="6700" actId="1036"/>
          <ac:inkMkLst>
            <pc:docMk/>
            <pc:sldMk cId="1570524015" sldId="259"/>
            <ac:inkMk id="19" creationId="{427CCB63-3E64-3CC1-B997-FB70A3746A45}"/>
          </ac:inkMkLst>
        </pc:inkChg>
        <pc:inkChg chg="mod">
          <ac:chgData name="Maximiliano Marcus Morya Pisfil Muñoz" userId="7b1fa31f-8a33-4ec6-9f4b-8a8e857208e3" providerId="ADAL" clId="{2D8565B8-4952-4C01-9DA8-B81E2D5C485B}" dt="2025-10-26T21:19:40.308" v="6700" actId="1036"/>
          <ac:inkMkLst>
            <pc:docMk/>
            <pc:sldMk cId="1570524015" sldId="259"/>
            <ac:inkMk id="20" creationId="{ED3FFCCA-6987-E420-D401-EDB334D5EE4D}"/>
          </ac:inkMkLst>
        </pc:inkChg>
      </pc:sldChg>
      <pc:sldChg chg="addSp delSp modSp mod modTransition">
        <pc:chgData name="Maximiliano Marcus Morya Pisfil Muñoz" userId="7b1fa31f-8a33-4ec6-9f4b-8a8e857208e3" providerId="ADAL" clId="{2D8565B8-4952-4C01-9DA8-B81E2D5C485B}" dt="2025-10-26T23:29:16.580" v="10295"/>
        <pc:sldMkLst>
          <pc:docMk/>
          <pc:sldMk cId="3823572001" sldId="261"/>
        </pc:sldMkLst>
        <pc:spChg chg="add mod">
          <ac:chgData name="Maximiliano Marcus Morya Pisfil Muñoz" userId="7b1fa31f-8a33-4ec6-9f4b-8a8e857208e3" providerId="ADAL" clId="{2D8565B8-4952-4C01-9DA8-B81E2D5C485B}" dt="2025-10-26T16:12:27.762" v="3117" actId="1076"/>
          <ac:spMkLst>
            <pc:docMk/>
            <pc:sldMk cId="3823572001" sldId="261"/>
            <ac:spMk id="4" creationId="{8FFF658F-C6E0-E141-4CF7-A6BC23BD2D73}"/>
          </ac:spMkLst>
        </pc:spChg>
        <pc:spChg chg="add mod">
          <ac:chgData name="Maximiliano Marcus Morya Pisfil Muñoz" userId="7b1fa31f-8a33-4ec6-9f4b-8a8e857208e3" providerId="ADAL" clId="{2D8565B8-4952-4C01-9DA8-B81E2D5C485B}" dt="2025-10-26T16:14:09.732" v="3346" actId="1035"/>
          <ac:spMkLst>
            <pc:docMk/>
            <pc:sldMk cId="3823572001" sldId="261"/>
            <ac:spMk id="5" creationId="{FD17E898-E029-1CC1-0E19-EE2DD23F5F72}"/>
          </ac:spMkLst>
        </pc:spChg>
        <pc:spChg chg="add mod">
          <ac:chgData name="Maximiliano Marcus Morya Pisfil Muñoz" userId="7b1fa31f-8a33-4ec6-9f4b-8a8e857208e3" providerId="ADAL" clId="{2D8565B8-4952-4C01-9DA8-B81E2D5C485B}" dt="2025-10-26T16:14:09.732" v="3346" actId="1035"/>
          <ac:spMkLst>
            <pc:docMk/>
            <pc:sldMk cId="3823572001" sldId="261"/>
            <ac:spMk id="6" creationId="{8885C77F-AAEB-B5C5-0E93-6BACEBFE6B19}"/>
          </ac:spMkLst>
        </pc:spChg>
        <pc:spChg chg="add mod">
          <ac:chgData name="Maximiliano Marcus Morya Pisfil Muñoz" userId="7b1fa31f-8a33-4ec6-9f4b-8a8e857208e3" providerId="ADAL" clId="{2D8565B8-4952-4C01-9DA8-B81E2D5C485B}" dt="2025-10-26T16:14:09.732" v="3346" actId="1035"/>
          <ac:spMkLst>
            <pc:docMk/>
            <pc:sldMk cId="3823572001" sldId="261"/>
            <ac:spMk id="7" creationId="{2F6B9DD4-0CCB-14E3-F359-A0A79370C976}"/>
          </ac:spMkLst>
        </pc:spChg>
        <pc:spChg chg="add mod">
          <ac:chgData name="Maximiliano Marcus Morya Pisfil Muñoz" userId="7b1fa31f-8a33-4ec6-9f4b-8a8e857208e3" providerId="ADAL" clId="{2D8565B8-4952-4C01-9DA8-B81E2D5C485B}" dt="2025-10-26T16:14:09.732" v="3346" actId="1035"/>
          <ac:spMkLst>
            <pc:docMk/>
            <pc:sldMk cId="3823572001" sldId="261"/>
            <ac:spMk id="8" creationId="{010E2DA4-CE5F-1934-A560-2FB30B50E563}"/>
          </ac:spMkLst>
        </pc:spChg>
        <pc:spChg chg="add mod">
          <ac:chgData name="Maximiliano Marcus Morya Pisfil Muñoz" userId="7b1fa31f-8a33-4ec6-9f4b-8a8e857208e3" providerId="ADAL" clId="{2D8565B8-4952-4C01-9DA8-B81E2D5C485B}" dt="2025-10-26T16:14:09.732" v="3346" actId="1035"/>
          <ac:spMkLst>
            <pc:docMk/>
            <pc:sldMk cId="3823572001" sldId="261"/>
            <ac:spMk id="9" creationId="{BC654C6D-CC1C-6F86-93BD-9DF943C6129D}"/>
          </ac:spMkLst>
        </pc:spChg>
        <pc:spChg chg="add del mod">
          <ac:chgData name="Maximiliano Marcus Morya Pisfil Muñoz" userId="7b1fa31f-8a33-4ec6-9f4b-8a8e857208e3" providerId="ADAL" clId="{2D8565B8-4952-4C01-9DA8-B81E2D5C485B}" dt="2025-10-26T16:14:11.466" v="3348" actId="478"/>
          <ac:spMkLst>
            <pc:docMk/>
            <pc:sldMk cId="3823572001" sldId="261"/>
            <ac:spMk id="10" creationId="{EFFF6628-9F82-43D7-1324-0A45B8521C2D}"/>
          </ac:spMkLst>
        </pc:spChg>
        <pc:spChg chg="add mod">
          <ac:chgData name="Maximiliano Marcus Morya Pisfil Muñoz" userId="7b1fa31f-8a33-4ec6-9f4b-8a8e857208e3" providerId="ADAL" clId="{2D8565B8-4952-4C01-9DA8-B81E2D5C485B}" dt="2025-10-26T16:14:09.732" v="3346" actId="1035"/>
          <ac:spMkLst>
            <pc:docMk/>
            <pc:sldMk cId="3823572001" sldId="261"/>
            <ac:spMk id="11" creationId="{95AB69BE-DB28-5D20-AA06-1389CA7BDF40}"/>
          </ac:spMkLst>
        </pc:spChg>
        <pc:spChg chg="add mod ord">
          <ac:chgData name="Maximiliano Marcus Morya Pisfil Muñoz" userId="7b1fa31f-8a33-4ec6-9f4b-8a8e857208e3" providerId="ADAL" clId="{2D8565B8-4952-4C01-9DA8-B81E2D5C485B}" dt="2025-10-26T16:14:05.182" v="3275" actId="1036"/>
          <ac:spMkLst>
            <pc:docMk/>
            <pc:sldMk cId="3823572001" sldId="261"/>
            <ac:spMk id="12" creationId="{A46E6F37-EB13-AD0E-A45C-273CEA100255}"/>
          </ac:spMkLst>
        </pc:spChg>
        <pc:spChg chg="add mod">
          <ac:chgData name="Maximiliano Marcus Morya Pisfil Muñoz" userId="7b1fa31f-8a33-4ec6-9f4b-8a8e857208e3" providerId="ADAL" clId="{2D8565B8-4952-4C01-9DA8-B81E2D5C485B}" dt="2025-10-26T16:18:46.895" v="3754" actId="14100"/>
          <ac:spMkLst>
            <pc:docMk/>
            <pc:sldMk cId="3823572001" sldId="261"/>
            <ac:spMk id="13" creationId="{24358C2E-7018-16EF-8C98-738A63FA225C}"/>
          </ac:spMkLst>
        </pc:spChg>
        <pc:spChg chg="add mod">
          <ac:chgData name="Maximiliano Marcus Morya Pisfil Muñoz" userId="7b1fa31f-8a33-4ec6-9f4b-8a8e857208e3" providerId="ADAL" clId="{2D8565B8-4952-4C01-9DA8-B81E2D5C485B}" dt="2025-10-26T16:18:53.047" v="3771" actId="1037"/>
          <ac:spMkLst>
            <pc:docMk/>
            <pc:sldMk cId="3823572001" sldId="261"/>
            <ac:spMk id="14" creationId="{7CB1F775-B507-378D-6ECA-87A47132C31B}"/>
          </ac:spMkLst>
        </pc:spChg>
        <pc:spChg chg="add mod">
          <ac:chgData name="Maximiliano Marcus Morya Pisfil Muñoz" userId="7b1fa31f-8a33-4ec6-9f4b-8a8e857208e3" providerId="ADAL" clId="{2D8565B8-4952-4C01-9DA8-B81E2D5C485B}" dt="2025-10-26T16:19:02.689" v="3809" actId="1038"/>
          <ac:spMkLst>
            <pc:docMk/>
            <pc:sldMk cId="3823572001" sldId="261"/>
            <ac:spMk id="15" creationId="{B2AC5EED-C004-4561-8136-4092078AA155}"/>
          </ac:spMkLst>
        </pc:spChg>
        <pc:picChg chg="add mod">
          <ac:chgData name="Maximiliano Marcus Morya Pisfil Muñoz" userId="7b1fa31f-8a33-4ec6-9f4b-8a8e857208e3" providerId="ADAL" clId="{2D8565B8-4952-4C01-9DA8-B81E2D5C485B}" dt="2025-10-26T16:16:18.046" v="3567" actId="1076"/>
          <ac:picMkLst>
            <pc:docMk/>
            <pc:sldMk cId="3823572001" sldId="261"/>
            <ac:picMk id="3" creationId="{444EFE7A-99A7-6368-A786-7DF02AF0F679}"/>
          </ac:picMkLst>
        </pc:picChg>
      </pc:sldChg>
      <pc:sldChg chg="addSp delSp modSp new del mod ord">
        <pc:chgData name="Maximiliano Marcus Morya Pisfil Muñoz" userId="7b1fa31f-8a33-4ec6-9f4b-8a8e857208e3" providerId="ADAL" clId="{2D8565B8-4952-4C01-9DA8-B81E2D5C485B}" dt="2025-10-26T16:55:30.409" v="4844" actId="47"/>
        <pc:sldMkLst>
          <pc:docMk/>
          <pc:sldMk cId="2004457402" sldId="262"/>
        </pc:sldMkLst>
        <pc:spChg chg="del">
          <ac:chgData name="Maximiliano Marcus Morya Pisfil Muñoz" userId="7b1fa31f-8a33-4ec6-9f4b-8a8e857208e3" providerId="ADAL" clId="{2D8565B8-4952-4C01-9DA8-B81E2D5C485B}" dt="2025-10-26T16:33:58.632" v="4321" actId="478"/>
          <ac:spMkLst>
            <pc:docMk/>
            <pc:sldMk cId="2004457402" sldId="262"/>
            <ac:spMk id="2" creationId="{BBE5A347-7819-1BAD-04DF-FD20E79186A9}"/>
          </ac:spMkLst>
        </pc:spChg>
        <pc:spChg chg="del">
          <ac:chgData name="Maximiliano Marcus Morya Pisfil Muñoz" userId="7b1fa31f-8a33-4ec6-9f4b-8a8e857208e3" providerId="ADAL" clId="{2D8565B8-4952-4C01-9DA8-B81E2D5C485B}" dt="2025-10-26T16:33:58.632" v="4321" actId="478"/>
          <ac:spMkLst>
            <pc:docMk/>
            <pc:sldMk cId="2004457402" sldId="262"/>
            <ac:spMk id="3" creationId="{19CDA7E2-BE54-D148-3310-6B52F79C24EC}"/>
          </ac:spMkLst>
        </pc:spChg>
        <pc:picChg chg="add del mod">
          <ac:chgData name="Maximiliano Marcus Morya Pisfil Muñoz" userId="7b1fa31f-8a33-4ec6-9f4b-8a8e857208e3" providerId="ADAL" clId="{2D8565B8-4952-4C01-9DA8-B81E2D5C485B}" dt="2025-10-26T16:42:18.311" v="4501" actId="478"/>
          <ac:picMkLst>
            <pc:docMk/>
            <pc:sldMk cId="2004457402" sldId="262"/>
            <ac:picMk id="4" creationId="{BFA1F68C-DDE9-9832-F0FC-2E443F58B0BD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16:55:20.677" v="4839" actId="21"/>
          <ac:picMkLst>
            <pc:docMk/>
            <pc:sldMk cId="2004457402" sldId="262"/>
            <ac:picMk id="6" creationId="{8BF09AC8-B3A7-2625-FEBA-CF203A253E1F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16:41:42.130" v="4497" actId="478"/>
          <ac:picMkLst>
            <pc:docMk/>
            <pc:sldMk cId="2004457402" sldId="262"/>
            <ac:picMk id="7" creationId="{1F1E6849-3527-3E03-D040-3C154D8B3E8E}"/>
          </ac:picMkLst>
        </pc:picChg>
        <pc:picChg chg="add del">
          <ac:chgData name="Maximiliano Marcus Morya Pisfil Muñoz" userId="7b1fa31f-8a33-4ec6-9f4b-8a8e857208e3" providerId="ADAL" clId="{2D8565B8-4952-4C01-9DA8-B81E2D5C485B}" dt="2025-10-26T16:41:42.130" v="4497" actId="478"/>
          <ac:picMkLst>
            <pc:docMk/>
            <pc:sldMk cId="2004457402" sldId="262"/>
            <ac:picMk id="1026" creationId="{17F50E19-144B-25E6-E636-0992DF190552}"/>
          </ac:picMkLst>
        </pc:picChg>
        <pc:picChg chg="add mod">
          <ac:chgData name="Maximiliano Marcus Morya Pisfil Muñoz" userId="7b1fa31f-8a33-4ec6-9f4b-8a8e857208e3" providerId="ADAL" clId="{2D8565B8-4952-4C01-9DA8-B81E2D5C485B}" dt="2025-10-26T16:43:38.179" v="4559" actId="1036"/>
          <ac:picMkLst>
            <pc:docMk/>
            <pc:sldMk cId="2004457402" sldId="262"/>
            <ac:picMk id="1028" creationId="{C698C2E3-5B5E-D06E-7917-23298AB5630A}"/>
          </ac:picMkLst>
        </pc:picChg>
      </pc:sldChg>
      <pc:sldChg chg="addSp delSp modSp new mod ord modTransition modAnim">
        <pc:chgData name="Maximiliano Marcus Morya Pisfil Muñoz" userId="7b1fa31f-8a33-4ec6-9f4b-8a8e857208e3" providerId="ADAL" clId="{2D8565B8-4952-4C01-9DA8-B81E2D5C485B}" dt="2025-10-26T23:32:14.886" v="10296"/>
        <pc:sldMkLst>
          <pc:docMk/>
          <pc:sldMk cId="2718437320" sldId="263"/>
        </pc:sldMkLst>
        <pc:spChg chg="del">
          <ac:chgData name="Maximiliano Marcus Morya Pisfil Muñoz" userId="7b1fa31f-8a33-4ec6-9f4b-8a8e857208e3" providerId="ADAL" clId="{2D8565B8-4952-4C01-9DA8-B81E2D5C485B}" dt="2025-10-26T16:56:27.689" v="4846" actId="478"/>
          <ac:spMkLst>
            <pc:docMk/>
            <pc:sldMk cId="2718437320" sldId="263"/>
            <ac:spMk id="2" creationId="{E9009992-942A-F238-12DC-E91102746655}"/>
          </ac:spMkLst>
        </pc:spChg>
        <pc:spChg chg="del">
          <ac:chgData name="Maximiliano Marcus Morya Pisfil Muñoz" userId="7b1fa31f-8a33-4ec6-9f4b-8a8e857208e3" providerId="ADAL" clId="{2D8565B8-4952-4C01-9DA8-B81E2D5C485B}" dt="2025-10-26T16:56:26.718" v="4845" actId="478"/>
          <ac:spMkLst>
            <pc:docMk/>
            <pc:sldMk cId="2718437320" sldId="263"/>
            <ac:spMk id="3" creationId="{EF8B2BC8-A38E-4C04-25BE-BA705A9DFC8E}"/>
          </ac:spMkLst>
        </pc:spChg>
        <pc:spChg chg="add mod">
          <ac:chgData name="Maximiliano Marcus Morya Pisfil Muñoz" userId="7b1fa31f-8a33-4ec6-9f4b-8a8e857208e3" providerId="ADAL" clId="{2D8565B8-4952-4C01-9DA8-B81E2D5C485B}" dt="2025-10-26T19:39:24.358" v="5589"/>
          <ac:spMkLst>
            <pc:docMk/>
            <pc:sldMk cId="2718437320" sldId="263"/>
            <ac:spMk id="4" creationId="{0978714D-DAC4-B272-E4D2-DBE7172B1B33}"/>
          </ac:spMkLst>
        </pc:spChg>
        <pc:spChg chg="add mod">
          <ac:chgData name="Maximiliano Marcus Morya Pisfil Muñoz" userId="7b1fa31f-8a33-4ec6-9f4b-8a8e857208e3" providerId="ADAL" clId="{2D8565B8-4952-4C01-9DA8-B81E2D5C485B}" dt="2025-10-26T17:20:59.903" v="5533" actId="5793"/>
          <ac:spMkLst>
            <pc:docMk/>
            <pc:sldMk cId="2718437320" sldId="263"/>
            <ac:spMk id="5" creationId="{FE53B44D-7A25-4EC0-4C0A-C6B1B121EE8E}"/>
          </ac:spMkLst>
        </pc:spChg>
        <pc:picChg chg="add del mod">
          <ac:chgData name="Maximiliano Marcus Morya Pisfil Muñoz" userId="7b1fa31f-8a33-4ec6-9f4b-8a8e857208e3" providerId="ADAL" clId="{2D8565B8-4952-4C01-9DA8-B81E2D5C485B}" dt="2025-10-26T23:15:14.797" v="10223"/>
          <ac:picMkLst>
            <pc:docMk/>
            <pc:sldMk cId="2718437320" sldId="263"/>
            <ac:picMk id="3" creationId="{86DFC616-04F7-7570-A4D6-8F7B5542C3A7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19:15.322" v="10229"/>
          <ac:picMkLst>
            <pc:docMk/>
            <pc:sldMk cId="2718437320" sldId="263"/>
            <ac:picMk id="9" creationId="{87A1E8DA-F6E0-B192-85D0-5749661F7F32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29:16.580" v="10295"/>
          <ac:picMkLst>
            <pc:docMk/>
            <pc:sldMk cId="2718437320" sldId="263"/>
            <ac:picMk id="13" creationId="{2C7BD68B-74C5-5924-0179-19DF5529D5F9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0-26T23:32:14.886" v="10296"/>
          <ac:picMkLst>
            <pc:docMk/>
            <pc:sldMk cId="2718437320" sldId="263"/>
            <ac:picMk id="17" creationId="{7D19A39F-E431-909A-8F23-D261F93AD09D}"/>
          </ac:picMkLst>
        </pc:picChg>
        <pc:picChg chg="add mod">
          <ac:chgData name="Maximiliano Marcus Morya Pisfil Muñoz" userId="7b1fa31f-8a33-4ec6-9f4b-8a8e857208e3" providerId="ADAL" clId="{2D8565B8-4952-4C01-9DA8-B81E2D5C485B}" dt="2025-10-26T23:32:14.886" v="10296"/>
          <ac:picMkLst>
            <pc:docMk/>
            <pc:sldMk cId="2718437320" sldId="263"/>
            <ac:picMk id="18" creationId="{CF33DCD0-663F-26EF-92EC-ECC6EBD13C8B}"/>
          </ac:picMkLst>
        </pc:picChg>
      </pc:sldChg>
      <pc:sldChg chg="addSp delSp modSp new add del mod ord modTransition setBg modAnim">
        <pc:chgData name="Maximiliano Marcus Morya Pisfil Muñoz" userId="7b1fa31f-8a33-4ec6-9f4b-8a8e857208e3" providerId="ADAL" clId="{2D8565B8-4952-4C01-9DA8-B81E2D5C485B}" dt="2025-10-26T23:32:14.886" v="10296"/>
        <pc:sldMkLst>
          <pc:docMk/>
          <pc:sldMk cId="1744980090" sldId="264"/>
        </pc:sldMkLst>
        <pc:spChg chg="mod">
          <ac:chgData name="Maximiliano Marcus Morya Pisfil Muñoz" userId="7b1fa31f-8a33-4ec6-9f4b-8a8e857208e3" providerId="ADAL" clId="{2D8565B8-4952-4C01-9DA8-B81E2D5C485B}" dt="2025-10-26T22:06:55.267" v="10157" actId="20577"/>
          <ac:spMkLst>
            <pc:docMk/>
            <pc:sldMk cId="1744980090" sldId="264"/>
            <ac:spMk id="2" creationId="{9208A946-10AD-2434-E9BC-CF0EB9DA5D0F}"/>
          </ac:spMkLst>
        </pc:spChg>
        <pc:spChg chg="del mod">
          <ac:chgData name="Maximiliano Marcus Morya Pisfil Muñoz" userId="7b1fa31f-8a33-4ec6-9f4b-8a8e857208e3" providerId="ADAL" clId="{2D8565B8-4952-4C01-9DA8-B81E2D5C485B}" dt="2025-10-26T19:40:37.286" v="5613" actId="931"/>
          <ac:spMkLst>
            <pc:docMk/>
            <pc:sldMk cId="1744980090" sldId="264"/>
            <ac:spMk id="3" creationId="{815B7403-8F71-45D0-EFE9-ECEA00EFFB01}"/>
          </ac:spMkLst>
        </pc:spChg>
        <pc:spChg chg="add mod">
          <ac:chgData name="Maximiliano Marcus Morya Pisfil Muñoz" userId="7b1fa31f-8a33-4ec6-9f4b-8a8e857208e3" providerId="ADAL" clId="{2D8565B8-4952-4C01-9DA8-B81E2D5C485B}" dt="2025-10-26T22:06:49.928" v="10154"/>
          <ac:spMkLst>
            <pc:docMk/>
            <pc:sldMk cId="1744980090" sldId="264"/>
            <ac:spMk id="6" creationId="{B7FF02DF-A420-ABF2-81E6-D007A30F5C9B}"/>
          </ac:spMkLst>
        </pc:spChg>
        <pc:spChg chg="add mod">
          <ac:chgData name="Maximiliano Marcus Morya Pisfil Muñoz" userId="7b1fa31f-8a33-4ec6-9f4b-8a8e857208e3" providerId="ADAL" clId="{2D8565B8-4952-4C01-9DA8-B81E2D5C485B}" dt="2025-10-26T20:16:18.133" v="6451" actId="20577"/>
          <ac:spMkLst>
            <pc:docMk/>
            <pc:sldMk cId="1744980090" sldId="264"/>
            <ac:spMk id="7" creationId="{39AAEDFC-884C-C59F-6A88-4F2B1DE7B0C1}"/>
          </ac:spMkLst>
        </pc:spChg>
        <pc:picChg chg="add mod">
          <ac:chgData name="Maximiliano Marcus Morya Pisfil Muñoz" userId="7b1fa31f-8a33-4ec6-9f4b-8a8e857208e3" providerId="ADAL" clId="{2D8565B8-4952-4C01-9DA8-B81E2D5C485B}" dt="2025-10-26T19:40:43.899" v="5616" actId="27614"/>
          <ac:picMkLst>
            <pc:docMk/>
            <pc:sldMk cId="1744980090" sldId="264"/>
            <ac:picMk id="5" creationId="{5A63B2A3-398F-19B3-DF00-732EA0B8D5AE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1:22:39.470" v="6715" actId="478"/>
          <ac:picMkLst>
            <pc:docMk/>
            <pc:sldMk cId="1744980090" sldId="264"/>
            <ac:picMk id="8" creationId="{39E7A5E7-F0DA-96FF-3687-4351FF219526}"/>
          </ac:picMkLst>
        </pc:picChg>
        <pc:picChg chg="mod">
          <ac:chgData name="Maximiliano Marcus Morya Pisfil Muñoz" userId="7b1fa31f-8a33-4ec6-9f4b-8a8e857208e3" providerId="ADAL" clId="{2D8565B8-4952-4C01-9DA8-B81E2D5C485B}" dt="2025-10-26T23:13:00.956" v="10221" actId="1076"/>
          <ac:picMkLst>
            <pc:docMk/>
            <pc:sldMk cId="1744980090" sldId="264"/>
            <ac:picMk id="9" creationId="{4AF87A84-F5AB-B9B4-122C-C14D09C3EA06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07:56.725" v="10213" actId="478"/>
          <ac:picMkLst>
            <pc:docMk/>
            <pc:sldMk cId="1744980090" sldId="264"/>
            <ac:picMk id="16" creationId="{5F33CE64-7F9A-FB03-A8D2-07B11BBC6123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09:58.239" v="10215"/>
          <ac:picMkLst>
            <pc:docMk/>
            <pc:sldMk cId="1744980090" sldId="264"/>
            <ac:picMk id="18" creationId="{01FF76D9-2E44-9906-E7FE-E90E7751F00A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12:08.026" v="10217"/>
          <ac:picMkLst>
            <pc:docMk/>
            <pc:sldMk cId="1744980090" sldId="264"/>
            <ac:picMk id="19" creationId="{6D1134D7-4A1D-D2E2-6493-AF99742B5636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0-26T23:12:18.437" v="10218"/>
          <ac:picMkLst>
            <pc:docMk/>
            <pc:sldMk cId="1744980090" sldId="264"/>
            <ac:picMk id="21" creationId="{D6B51434-5527-BED9-D216-2489C2B2FEEE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12:23.725" v="10219"/>
          <ac:picMkLst>
            <pc:docMk/>
            <pc:sldMk cId="1744980090" sldId="264"/>
            <ac:picMk id="22" creationId="{3BA08FA2-5528-FCF3-6BD7-36A3D621D2CD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15:14.797" v="10223"/>
          <ac:picMkLst>
            <pc:docMk/>
            <pc:sldMk cId="1744980090" sldId="264"/>
            <ac:picMk id="29" creationId="{8D7D97D8-0E03-F28E-7319-87D266FF8B9B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15:51.972" v="10225"/>
          <ac:picMkLst>
            <pc:docMk/>
            <pc:sldMk cId="1744980090" sldId="264"/>
            <ac:picMk id="32" creationId="{D79BDB6F-A156-64B1-ADBC-F797C9087588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16:18.509" v="10227"/>
          <ac:picMkLst>
            <pc:docMk/>
            <pc:sldMk cId="1744980090" sldId="264"/>
            <ac:picMk id="35" creationId="{B4779B39-B5EB-82F0-9B10-AC5947B326A2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19:15.322" v="10229"/>
          <ac:picMkLst>
            <pc:docMk/>
            <pc:sldMk cId="1744980090" sldId="264"/>
            <ac:picMk id="38" creationId="{516A10E3-8491-DC76-0BD4-7CFBE3AACB90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19:38.551" v="10232"/>
          <ac:picMkLst>
            <pc:docMk/>
            <pc:sldMk cId="1744980090" sldId="264"/>
            <ac:picMk id="41" creationId="{51A71356-F0F7-DD4F-1649-742245CEC8C7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0-26T23:19:58.144" v="10233"/>
          <ac:picMkLst>
            <pc:docMk/>
            <pc:sldMk cId="1744980090" sldId="264"/>
            <ac:picMk id="44" creationId="{78FE90E5-B020-E1CA-2F66-8DE490911DE1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20:01.026" v="10235"/>
          <ac:picMkLst>
            <pc:docMk/>
            <pc:sldMk cId="1744980090" sldId="264"/>
            <ac:picMk id="45" creationId="{D1F7CE1B-475B-9427-A48D-E1E6AEF2E348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0-26T23:21:31.792" v="10236"/>
          <ac:picMkLst>
            <pc:docMk/>
            <pc:sldMk cId="1744980090" sldId="264"/>
            <ac:picMk id="48" creationId="{5305C80C-C80C-B7E3-BACB-1BD7CE4A8850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21:34.455" v="10246"/>
          <ac:picMkLst>
            <pc:docMk/>
            <pc:sldMk cId="1744980090" sldId="264"/>
            <ac:picMk id="49" creationId="{81C620F1-386E-7822-9FFF-B9E32BF1570E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0-26T23:21:58.131" v="10247"/>
          <ac:picMkLst>
            <pc:docMk/>
            <pc:sldMk cId="1744980090" sldId="264"/>
            <ac:picMk id="50" creationId="{33D99ED0-41C7-2080-0CE8-B22560ECD79B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22:01.066" v="10250"/>
          <ac:picMkLst>
            <pc:docMk/>
            <pc:sldMk cId="1744980090" sldId="264"/>
            <ac:picMk id="51" creationId="{96F8F372-C85B-EFC5-41B9-3E753A7EC50A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0-26T23:23:48.047" v="10251"/>
          <ac:picMkLst>
            <pc:docMk/>
            <pc:sldMk cId="1744980090" sldId="264"/>
            <ac:picMk id="52" creationId="{04B04B13-F332-18B5-A8B8-55478DF7144E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23:59.965" v="10264"/>
          <ac:picMkLst>
            <pc:docMk/>
            <pc:sldMk cId="1744980090" sldId="264"/>
            <ac:picMk id="53" creationId="{8011A332-83E0-76B7-F5E0-B616B81908DD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0-26T23:25:52.222" v="10265"/>
          <ac:picMkLst>
            <pc:docMk/>
            <pc:sldMk cId="1744980090" sldId="264"/>
            <ac:picMk id="54" creationId="{7A1F7512-2F77-7AE2-31D2-88CB48B2E4D6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25:55.411" v="10277"/>
          <ac:picMkLst>
            <pc:docMk/>
            <pc:sldMk cId="1744980090" sldId="264"/>
            <ac:picMk id="55" creationId="{CC499EEB-DDCE-D577-7C0C-BA3E3941371E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0-26T23:28:58.106" v="10278"/>
          <ac:picMkLst>
            <pc:docMk/>
            <pc:sldMk cId="1744980090" sldId="264"/>
            <ac:picMk id="56" creationId="{2AD32003-2D4E-9F7F-6E08-1F3572206FF4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29:16.580" v="10295"/>
          <ac:picMkLst>
            <pc:docMk/>
            <pc:sldMk cId="1744980090" sldId="264"/>
            <ac:picMk id="57" creationId="{3E335262-CB47-E78B-372D-1C8B5EA3B7CF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0-26T23:32:14.886" v="10296"/>
          <ac:picMkLst>
            <pc:docMk/>
            <pc:sldMk cId="1744980090" sldId="264"/>
            <ac:picMk id="58" creationId="{11AA33FD-6C9A-56A2-C1D6-549F697F8624}"/>
          </ac:picMkLst>
        </pc:picChg>
        <pc:picChg chg="add mod">
          <ac:chgData name="Maximiliano Marcus Morya Pisfil Muñoz" userId="7b1fa31f-8a33-4ec6-9f4b-8a8e857208e3" providerId="ADAL" clId="{2D8565B8-4952-4C01-9DA8-B81E2D5C485B}" dt="2025-10-26T23:32:14.886" v="10296"/>
          <ac:picMkLst>
            <pc:docMk/>
            <pc:sldMk cId="1744980090" sldId="264"/>
            <ac:picMk id="59" creationId="{DDD42E60-5C3B-2658-E133-A76DE6415B89}"/>
          </ac:picMkLst>
        </pc:picChg>
      </pc:sldChg>
      <pc:sldChg chg="addSp delSp modSp new mod modTransition">
        <pc:chgData name="Maximiliano Marcus Morya Pisfil Muñoz" userId="7b1fa31f-8a33-4ec6-9f4b-8a8e857208e3" providerId="ADAL" clId="{2D8565B8-4952-4C01-9DA8-B81E2D5C485B}" dt="2025-10-26T23:29:16.580" v="10295"/>
        <pc:sldMkLst>
          <pc:docMk/>
          <pc:sldMk cId="2603674078" sldId="265"/>
        </pc:sldMkLst>
        <pc:spChg chg="mod">
          <ac:chgData name="Maximiliano Marcus Morya Pisfil Muñoz" userId="7b1fa31f-8a33-4ec6-9f4b-8a8e857208e3" providerId="ADAL" clId="{2D8565B8-4952-4C01-9DA8-B81E2D5C485B}" dt="2025-10-26T19:39:24.358" v="5589"/>
          <ac:spMkLst>
            <pc:docMk/>
            <pc:sldMk cId="2603674078" sldId="265"/>
            <ac:spMk id="2" creationId="{871FC896-DF19-C5E9-60DB-BF0AF3416633}"/>
          </ac:spMkLst>
        </pc:spChg>
        <pc:spChg chg="del mod">
          <ac:chgData name="Maximiliano Marcus Morya Pisfil Muñoz" userId="7b1fa31f-8a33-4ec6-9f4b-8a8e857208e3" providerId="ADAL" clId="{2D8565B8-4952-4C01-9DA8-B81E2D5C485B}" dt="2025-10-26T21:43:34.590" v="7589" actId="478"/>
          <ac:spMkLst>
            <pc:docMk/>
            <pc:sldMk cId="2603674078" sldId="265"/>
            <ac:spMk id="3" creationId="{984B4AE7-B6E8-9056-922F-189C32523375}"/>
          </ac:spMkLst>
        </pc:spChg>
        <pc:spChg chg="mod topLvl">
          <ac:chgData name="Maximiliano Marcus Morya Pisfil Muñoz" userId="7b1fa31f-8a33-4ec6-9f4b-8a8e857208e3" providerId="ADAL" clId="{2D8565B8-4952-4C01-9DA8-B81E2D5C485B}" dt="2025-10-26T21:47:19.833" v="8625" actId="164"/>
          <ac:spMkLst>
            <pc:docMk/>
            <pc:sldMk cId="2603674078" sldId="265"/>
            <ac:spMk id="5" creationId="{64270C1E-9A0F-244B-8892-A8D945BE1255}"/>
          </ac:spMkLst>
        </pc:spChg>
        <pc:spChg chg="mod topLvl">
          <ac:chgData name="Maximiliano Marcus Morya Pisfil Muñoz" userId="7b1fa31f-8a33-4ec6-9f4b-8a8e857208e3" providerId="ADAL" clId="{2D8565B8-4952-4C01-9DA8-B81E2D5C485B}" dt="2025-10-26T21:47:19.833" v="8625" actId="164"/>
          <ac:spMkLst>
            <pc:docMk/>
            <pc:sldMk cId="2603674078" sldId="265"/>
            <ac:spMk id="6" creationId="{3B237031-8FB8-3350-C522-2939E1CFB0DA}"/>
          </ac:spMkLst>
        </pc:spChg>
        <pc:spChg chg="mod topLvl">
          <ac:chgData name="Maximiliano Marcus Morya Pisfil Muñoz" userId="7b1fa31f-8a33-4ec6-9f4b-8a8e857208e3" providerId="ADAL" clId="{2D8565B8-4952-4C01-9DA8-B81E2D5C485B}" dt="2025-10-26T21:47:19.833" v="8625" actId="164"/>
          <ac:spMkLst>
            <pc:docMk/>
            <pc:sldMk cId="2603674078" sldId="265"/>
            <ac:spMk id="7" creationId="{445761C3-2A41-1675-BBB1-E3BDCF6AFFB9}"/>
          </ac:spMkLst>
        </pc:spChg>
        <pc:spChg chg="mod topLvl">
          <ac:chgData name="Maximiliano Marcus Morya Pisfil Muñoz" userId="7b1fa31f-8a33-4ec6-9f4b-8a8e857208e3" providerId="ADAL" clId="{2D8565B8-4952-4C01-9DA8-B81E2D5C485B}" dt="2025-10-26T21:47:19.833" v="8625" actId="164"/>
          <ac:spMkLst>
            <pc:docMk/>
            <pc:sldMk cId="2603674078" sldId="265"/>
            <ac:spMk id="8" creationId="{D54EF40E-C9A9-88B8-1B00-57CDFDDF2F3D}"/>
          </ac:spMkLst>
        </pc:spChg>
        <pc:spChg chg="mod topLvl">
          <ac:chgData name="Maximiliano Marcus Morya Pisfil Muñoz" userId="7b1fa31f-8a33-4ec6-9f4b-8a8e857208e3" providerId="ADAL" clId="{2D8565B8-4952-4C01-9DA8-B81E2D5C485B}" dt="2025-10-26T21:47:19.833" v="8625" actId="164"/>
          <ac:spMkLst>
            <pc:docMk/>
            <pc:sldMk cId="2603674078" sldId="265"/>
            <ac:spMk id="9" creationId="{ADBD66F1-C88D-207B-F79E-FA1AE7027A95}"/>
          </ac:spMkLst>
        </pc:spChg>
        <pc:spChg chg="mod topLvl">
          <ac:chgData name="Maximiliano Marcus Morya Pisfil Muñoz" userId="7b1fa31f-8a33-4ec6-9f4b-8a8e857208e3" providerId="ADAL" clId="{2D8565B8-4952-4C01-9DA8-B81E2D5C485B}" dt="2025-10-26T21:47:19.833" v="8625" actId="164"/>
          <ac:spMkLst>
            <pc:docMk/>
            <pc:sldMk cId="2603674078" sldId="265"/>
            <ac:spMk id="10" creationId="{8B67C0BA-A2FA-7374-3C81-97147A1F67E0}"/>
          </ac:spMkLst>
        </pc:spChg>
        <pc:spChg chg="mod topLvl">
          <ac:chgData name="Maximiliano Marcus Morya Pisfil Muñoz" userId="7b1fa31f-8a33-4ec6-9f4b-8a8e857208e3" providerId="ADAL" clId="{2D8565B8-4952-4C01-9DA8-B81E2D5C485B}" dt="2025-10-26T21:47:19.833" v="8625" actId="164"/>
          <ac:spMkLst>
            <pc:docMk/>
            <pc:sldMk cId="2603674078" sldId="265"/>
            <ac:spMk id="11" creationId="{EF48094C-8640-A4FC-7BDC-4C2A593ABC79}"/>
          </ac:spMkLst>
        </pc:spChg>
        <pc:spChg chg="mod">
          <ac:chgData name="Maximiliano Marcus Morya Pisfil Muñoz" userId="7b1fa31f-8a33-4ec6-9f4b-8a8e857208e3" providerId="ADAL" clId="{2D8565B8-4952-4C01-9DA8-B81E2D5C485B}" dt="2025-10-26T21:47:00.301" v="8516"/>
          <ac:spMkLst>
            <pc:docMk/>
            <pc:sldMk cId="2603674078" sldId="265"/>
            <ac:spMk id="21" creationId="{8F1DFF20-D0D2-C01B-10E4-0D36009AE73E}"/>
          </ac:spMkLst>
        </pc:spChg>
        <pc:spChg chg="mod">
          <ac:chgData name="Maximiliano Marcus Morya Pisfil Muñoz" userId="7b1fa31f-8a33-4ec6-9f4b-8a8e857208e3" providerId="ADAL" clId="{2D8565B8-4952-4C01-9DA8-B81E2D5C485B}" dt="2025-10-26T21:47:00.301" v="8516"/>
          <ac:spMkLst>
            <pc:docMk/>
            <pc:sldMk cId="2603674078" sldId="265"/>
            <ac:spMk id="22" creationId="{10BA26E0-5717-9F42-EE7A-2324F9CB4229}"/>
          </ac:spMkLst>
        </pc:spChg>
        <pc:spChg chg="mod">
          <ac:chgData name="Maximiliano Marcus Morya Pisfil Muñoz" userId="7b1fa31f-8a33-4ec6-9f4b-8a8e857208e3" providerId="ADAL" clId="{2D8565B8-4952-4C01-9DA8-B81E2D5C485B}" dt="2025-10-26T21:47:00.301" v="8516"/>
          <ac:spMkLst>
            <pc:docMk/>
            <pc:sldMk cId="2603674078" sldId="265"/>
            <ac:spMk id="23" creationId="{AF9CE4EA-AFE3-7A3A-BE5D-B8A0C6A0FECA}"/>
          </ac:spMkLst>
        </pc:spChg>
        <pc:spChg chg="mod">
          <ac:chgData name="Maximiliano Marcus Morya Pisfil Muñoz" userId="7b1fa31f-8a33-4ec6-9f4b-8a8e857208e3" providerId="ADAL" clId="{2D8565B8-4952-4C01-9DA8-B81E2D5C485B}" dt="2025-10-26T21:47:00.301" v="8516"/>
          <ac:spMkLst>
            <pc:docMk/>
            <pc:sldMk cId="2603674078" sldId="265"/>
            <ac:spMk id="24" creationId="{0FD672F3-375C-E297-4FDD-5735BC87BEEC}"/>
          </ac:spMkLst>
        </pc:spChg>
        <pc:spChg chg="mod">
          <ac:chgData name="Maximiliano Marcus Morya Pisfil Muñoz" userId="7b1fa31f-8a33-4ec6-9f4b-8a8e857208e3" providerId="ADAL" clId="{2D8565B8-4952-4C01-9DA8-B81E2D5C485B}" dt="2025-10-26T21:47:00.301" v="8516"/>
          <ac:spMkLst>
            <pc:docMk/>
            <pc:sldMk cId="2603674078" sldId="265"/>
            <ac:spMk id="25" creationId="{1D7297FF-80C6-C631-0AD6-69FC1BBF9EA4}"/>
          </ac:spMkLst>
        </pc:spChg>
        <pc:spChg chg="mod">
          <ac:chgData name="Maximiliano Marcus Morya Pisfil Muñoz" userId="7b1fa31f-8a33-4ec6-9f4b-8a8e857208e3" providerId="ADAL" clId="{2D8565B8-4952-4C01-9DA8-B81E2D5C485B}" dt="2025-10-26T21:47:00.301" v="8516"/>
          <ac:spMkLst>
            <pc:docMk/>
            <pc:sldMk cId="2603674078" sldId="265"/>
            <ac:spMk id="26" creationId="{262BDF44-54A0-7C18-FE53-8E14C71F12CD}"/>
          </ac:spMkLst>
        </pc:spChg>
        <pc:spChg chg="mod">
          <ac:chgData name="Maximiliano Marcus Morya Pisfil Muñoz" userId="7b1fa31f-8a33-4ec6-9f4b-8a8e857208e3" providerId="ADAL" clId="{2D8565B8-4952-4C01-9DA8-B81E2D5C485B}" dt="2025-10-26T21:47:00.301" v="8516"/>
          <ac:spMkLst>
            <pc:docMk/>
            <pc:sldMk cId="2603674078" sldId="265"/>
            <ac:spMk id="27" creationId="{48024BC7-2F7B-6199-25D1-BDDE0C352823}"/>
          </ac:spMkLst>
        </pc:spChg>
        <pc:spChg chg="mod">
          <ac:chgData name="Maximiliano Marcus Morya Pisfil Muñoz" userId="7b1fa31f-8a33-4ec6-9f4b-8a8e857208e3" providerId="ADAL" clId="{2D8565B8-4952-4C01-9DA8-B81E2D5C485B}" dt="2025-10-26T21:47:05.226" v="8523"/>
          <ac:spMkLst>
            <pc:docMk/>
            <pc:sldMk cId="2603674078" sldId="265"/>
            <ac:spMk id="36" creationId="{2709D260-F05C-932A-7972-204F84F8D0EB}"/>
          </ac:spMkLst>
        </pc:spChg>
        <pc:spChg chg="mod">
          <ac:chgData name="Maximiliano Marcus Morya Pisfil Muñoz" userId="7b1fa31f-8a33-4ec6-9f4b-8a8e857208e3" providerId="ADAL" clId="{2D8565B8-4952-4C01-9DA8-B81E2D5C485B}" dt="2025-10-26T21:47:05.226" v="8523"/>
          <ac:spMkLst>
            <pc:docMk/>
            <pc:sldMk cId="2603674078" sldId="265"/>
            <ac:spMk id="37" creationId="{0D66DE1A-3CFA-3FFD-42D9-DDD343F7DD77}"/>
          </ac:spMkLst>
        </pc:spChg>
        <pc:spChg chg="mod">
          <ac:chgData name="Maximiliano Marcus Morya Pisfil Muñoz" userId="7b1fa31f-8a33-4ec6-9f4b-8a8e857208e3" providerId="ADAL" clId="{2D8565B8-4952-4C01-9DA8-B81E2D5C485B}" dt="2025-10-26T21:47:05.226" v="8523"/>
          <ac:spMkLst>
            <pc:docMk/>
            <pc:sldMk cId="2603674078" sldId="265"/>
            <ac:spMk id="38" creationId="{CD3D08FE-3E44-4848-9B55-C5CB37073E31}"/>
          </ac:spMkLst>
        </pc:spChg>
        <pc:spChg chg="mod">
          <ac:chgData name="Maximiliano Marcus Morya Pisfil Muñoz" userId="7b1fa31f-8a33-4ec6-9f4b-8a8e857208e3" providerId="ADAL" clId="{2D8565B8-4952-4C01-9DA8-B81E2D5C485B}" dt="2025-10-26T21:47:05.226" v="8523"/>
          <ac:spMkLst>
            <pc:docMk/>
            <pc:sldMk cId="2603674078" sldId="265"/>
            <ac:spMk id="39" creationId="{16BA22A7-5147-55B2-E1AD-CF3A23D4AFBF}"/>
          </ac:spMkLst>
        </pc:spChg>
        <pc:spChg chg="mod">
          <ac:chgData name="Maximiliano Marcus Morya Pisfil Muñoz" userId="7b1fa31f-8a33-4ec6-9f4b-8a8e857208e3" providerId="ADAL" clId="{2D8565B8-4952-4C01-9DA8-B81E2D5C485B}" dt="2025-10-26T21:47:05.226" v="8523"/>
          <ac:spMkLst>
            <pc:docMk/>
            <pc:sldMk cId="2603674078" sldId="265"/>
            <ac:spMk id="40" creationId="{DA97CE7F-3024-D624-917B-C7BEBB00FA40}"/>
          </ac:spMkLst>
        </pc:spChg>
        <pc:spChg chg="mod">
          <ac:chgData name="Maximiliano Marcus Morya Pisfil Muñoz" userId="7b1fa31f-8a33-4ec6-9f4b-8a8e857208e3" providerId="ADAL" clId="{2D8565B8-4952-4C01-9DA8-B81E2D5C485B}" dt="2025-10-26T21:47:05.226" v="8523"/>
          <ac:spMkLst>
            <pc:docMk/>
            <pc:sldMk cId="2603674078" sldId="265"/>
            <ac:spMk id="41" creationId="{94D7D07F-C686-3F7E-E408-69394A6C68C6}"/>
          </ac:spMkLst>
        </pc:spChg>
        <pc:spChg chg="mod">
          <ac:chgData name="Maximiliano Marcus Morya Pisfil Muñoz" userId="7b1fa31f-8a33-4ec6-9f4b-8a8e857208e3" providerId="ADAL" clId="{2D8565B8-4952-4C01-9DA8-B81E2D5C485B}" dt="2025-10-26T21:47:05.226" v="8523"/>
          <ac:spMkLst>
            <pc:docMk/>
            <pc:sldMk cId="2603674078" sldId="265"/>
            <ac:spMk id="42" creationId="{37398AE2-13AE-DE45-26FA-68F448FA78F7}"/>
          </ac:spMkLst>
        </pc:spChg>
        <pc:spChg chg="mod topLvl">
          <ac:chgData name="Maximiliano Marcus Morya Pisfil Muñoz" userId="7b1fa31f-8a33-4ec6-9f4b-8a8e857208e3" providerId="ADAL" clId="{2D8565B8-4952-4C01-9DA8-B81E2D5C485B}" dt="2025-10-26T21:48:04.272" v="8937" actId="165"/>
          <ac:spMkLst>
            <pc:docMk/>
            <pc:sldMk cId="2603674078" sldId="265"/>
            <ac:spMk id="51" creationId="{9F15EE6C-4072-10BE-268B-BDB9C7B30532}"/>
          </ac:spMkLst>
        </pc:spChg>
        <pc:spChg chg="mod topLvl">
          <ac:chgData name="Maximiliano Marcus Morya Pisfil Muñoz" userId="7b1fa31f-8a33-4ec6-9f4b-8a8e857208e3" providerId="ADAL" clId="{2D8565B8-4952-4C01-9DA8-B81E2D5C485B}" dt="2025-10-26T21:48:04.272" v="8937" actId="165"/>
          <ac:spMkLst>
            <pc:docMk/>
            <pc:sldMk cId="2603674078" sldId="265"/>
            <ac:spMk id="52" creationId="{95C02E8D-BF0B-E5FF-E19C-4EC8AD540376}"/>
          </ac:spMkLst>
        </pc:spChg>
        <pc:spChg chg="mod topLvl">
          <ac:chgData name="Maximiliano Marcus Morya Pisfil Muñoz" userId="7b1fa31f-8a33-4ec6-9f4b-8a8e857208e3" providerId="ADAL" clId="{2D8565B8-4952-4C01-9DA8-B81E2D5C485B}" dt="2025-10-26T21:48:04.272" v="8937" actId="165"/>
          <ac:spMkLst>
            <pc:docMk/>
            <pc:sldMk cId="2603674078" sldId="265"/>
            <ac:spMk id="53" creationId="{378E4149-5635-92B0-2709-FF3C95B3C85F}"/>
          </ac:spMkLst>
        </pc:spChg>
        <pc:spChg chg="mod topLvl">
          <ac:chgData name="Maximiliano Marcus Morya Pisfil Muñoz" userId="7b1fa31f-8a33-4ec6-9f4b-8a8e857208e3" providerId="ADAL" clId="{2D8565B8-4952-4C01-9DA8-B81E2D5C485B}" dt="2025-10-26T21:48:04.272" v="8937" actId="165"/>
          <ac:spMkLst>
            <pc:docMk/>
            <pc:sldMk cId="2603674078" sldId="265"/>
            <ac:spMk id="54" creationId="{E613B9A6-0464-3203-D275-D5C24D7051D9}"/>
          </ac:spMkLst>
        </pc:spChg>
        <pc:spChg chg="mod topLvl">
          <ac:chgData name="Maximiliano Marcus Morya Pisfil Muñoz" userId="7b1fa31f-8a33-4ec6-9f4b-8a8e857208e3" providerId="ADAL" clId="{2D8565B8-4952-4C01-9DA8-B81E2D5C485B}" dt="2025-10-26T21:48:04.272" v="8937" actId="165"/>
          <ac:spMkLst>
            <pc:docMk/>
            <pc:sldMk cId="2603674078" sldId="265"/>
            <ac:spMk id="55" creationId="{F16B0245-AFAC-3FFF-88A1-7DB6C179B57F}"/>
          </ac:spMkLst>
        </pc:spChg>
        <pc:spChg chg="mod topLvl">
          <ac:chgData name="Maximiliano Marcus Morya Pisfil Muñoz" userId="7b1fa31f-8a33-4ec6-9f4b-8a8e857208e3" providerId="ADAL" clId="{2D8565B8-4952-4C01-9DA8-B81E2D5C485B}" dt="2025-10-26T21:48:04.272" v="8937" actId="165"/>
          <ac:spMkLst>
            <pc:docMk/>
            <pc:sldMk cId="2603674078" sldId="265"/>
            <ac:spMk id="56" creationId="{FCEABFFE-03BC-C785-7747-1644CC69FFE7}"/>
          </ac:spMkLst>
        </pc:spChg>
        <pc:spChg chg="mod topLvl">
          <ac:chgData name="Maximiliano Marcus Morya Pisfil Muñoz" userId="7b1fa31f-8a33-4ec6-9f4b-8a8e857208e3" providerId="ADAL" clId="{2D8565B8-4952-4C01-9DA8-B81E2D5C485B}" dt="2025-10-26T21:48:04.272" v="8937" actId="165"/>
          <ac:spMkLst>
            <pc:docMk/>
            <pc:sldMk cId="2603674078" sldId="265"/>
            <ac:spMk id="57" creationId="{AF1EBEDF-F253-8866-9561-C27E64DA5632}"/>
          </ac:spMkLst>
        </pc:spChg>
        <pc:spChg chg="mod">
          <ac:chgData name="Maximiliano Marcus Morya Pisfil Muñoz" userId="7b1fa31f-8a33-4ec6-9f4b-8a8e857208e3" providerId="ADAL" clId="{2D8565B8-4952-4C01-9DA8-B81E2D5C485B}" dt="2025-10-26T21:48:06.205" v="8940"/>
          <ac:spMkLst>
            <pc:docMk/>
            <pc:sldMk cId="2603674078" sldId="265"/>
            <ac:spMk id="1027" creationId="{64270C1E-9A0F-244B-8892-A8D945BE1255}"/>
          </ac:spMkLst>
        </pc:spChg>
        <pc:spChg chg="mod">
          <ac:chgData name="Maximiliano Marcus Morya Pisfil Muñoz" userId="7b1fa31f-8a33-4ec6-9f4b-8a8e857208e3" providerId="ADAL" clId="{2D8565B8-4952-4C01-9DA8-B81E2D5C485B}" dt="2025-10-26T21:48:06.205" v="8940"/>
          <ac:spMkLst>
            <pc:docMk/>
            <pc:sldMk cId="2603674078" sldId="265"/>
            <ac:spMk id="1028" creationId="{3B237031-8FB8-3350-C522-2939E1CFB0DA}"/>
          </ac:spMkLst>
        </pc:spChg>
        <pc:spChg chg="mod">
          <ac:chgData name="Maximiliano Marcus Morya Pisfil Muñoz" userId="7b1fa31f-8a33-4ec6-9f4b-8a8e857208e3" providerId="ADAL" clId="{2D8565B8-4952-4C01-9DA8-B81E2D5C485B}" dt="2025-10-26T21:48:06.205" v="8940"/>
          <ac:spMkLst>
            <pc:docMk/>
            <pc:sldMk cId="2603674078" sldId="265"/>
            <ac:spMk id="1029" creationId="{445761C3-2A41-1675-BBB1-E3BDCF6AFFB9}"/>
          </ac:spMkLst>
        </pc:spChg>
        <pc:spChg chg="mod">
          <ac:chgData name="Maximiliano Marcus Morya Pisfil Muñoz" userId="7b1fa31f-8a33-4ec6-9f4b-8a8e857208e3" providerId="ADAL" clId="{2D8565B8-4952-4C01-9DA8-B81E2D5C485B}" dt="2025-10-26T21:48:06.205" v="8940"/>
          <ac:spMkLst>
            <pc:docMk/>
            <pc:sldMk cId="2603674078" sldId="265"/>
            <ac:spMk id="1030" creationId="{D54EF40E-C9A9-88B8-1B00-57CDFDDF2F3D}"/>
          </ac:spMkLst>
        </pc:spChg>
        <pc:spChg chg="mod">
          <ac:chgData name="Maximiliano Marcus Morya Pisfil Muñoz" userId="7b1fa31f-8a33-4ec6-9f4b-8a8e857208e3" providerId="ADAL" clId="{2D8565B8-4952-4C01-9DA8-B81E2D5C485B}" dt="2025-10-26T21:48:06.205" v="8940"/>
          <ac:spMkLst>
            <pc:docMk/>
            <pc:sldMk cId="2603674078" sldId="265"/>
            <ac:spMk id="1031" creationId="{ADBD66F1-C88D-207B-F79E-FA1AE7027A95}"/>
          </ac:spMkLst>
        </pc:spChg>
        <pc:spChg chg="mod">
          <ac:chgData name="Maximiliano Marcus Morya Pisfil Muñoz" userId="7b1fa31f-8a33-4ec6-9f4b-8a8e857208e3" providerId="ADAL" clId="{2D8565B8-4952-4C01-9DA8-B81E2D5C485B}" dt="2025-10-26T21:48:06.205" v="8940"/>
          <ac:spMkLst>
            <pc:docMk/>
            <pc:sldMk cId="2603674078" sldId="265"/>
            <ac:spMk id="1032" creationId="{8B67C0BA-A2FA-7374-3C81-97147A1F67E0}"/>
          </ac:spMkLst>
        </pc:spChg>
        <pc:spChg chg="mod">
          <ac:chgData name="Maximiliano Marcus Morya Pisfil Muñoz" userId="7b1fa31f-8a33-4ec6-9f4b-8a8e857208e3" providerId="ADAL" clId="{2D8565B8-4952-4C01-9DA8-B81E2D5C485B}" dt="2025-10-26T21:48:06.205" v="8940"/>
          <ac:spMkLst>
            <pc:docMk/>
            <pc:sldMk cId="2603674078" sldId="265"/>
            <ac:spMk id="1033" creationId="{EF48094C-8640-A4FC-7BDC-4C2A593ABC79}"/>
          </ac:spMkLst>
        </pc:spChg>
        <pc:spChg chg="mod topLvl">
          <ac:chgData name="Maximiliano Marcus Morya Pisfil Muñoz" userId="7b1fa31f-8a33-4ec6-9f4b-8a8e857208e3" providerId="ADAL" clId="{2D8565B8-4952-4C01-9DA8-B81E2D5C485B}" dt="2025-10-26T21:46:34.682" v="8348" actId="164"/>
          <ac:spMkLst>
            <pc:docMk/>
            <pc:sldMk cId="2603674078" sldId="265"/>
            <ac:spMk id="1045" creationId="{8F1DFF20-D0D2-C01B-10E4-0D36009AE73E}"/>
          </ac:spMkLst>
        </pc:spChg>
        <pc:spChg chg="mod topLvl">
          <ac:chgData name="Maximiliano Marcus Morya Pisfil Muñoz" userId="7b1fa31f-8a33-4ec6-9f4b-8a8e857208e3" providerId="ADAL" clId="{2D8565B8-4952-4C01-9DA8-B81E2D5C485B}" dt="2025-10-26T21:46:34.682" v="8348" actId="164"/>
          <ac:spMkLst>
            <pc:docMk/>
            <pc:sldMk cId="2603674078" sldId="265"/>
            <ac:spMk id="1046" creationId="{10BA26E0-5717-9F42-EE7A-2324F9CB4229}"/>
          </ac:spMkLst>
        </pc:spChg>
        <pc:spChg chg="mod topLvl">
          <ac:chgData name="Maximiliano Marcus Morya Pisfil Muñoz" userId="7b1fa31f-8a33-4ec6-9f4b-8a8e857208e3" providerId="ADAL" clId="{2D8565B8-4952-4C01-9DA8-B81E2D5C485B}" dt="2025-10-26T21:46:34.682" v="8348" actId="164"/>
          <ac:spMkLst>
            <pc:docMk/>
            <pc:sldMk cId="2603674078" sldId="265"/>
            <ac:spMk id="1047" creationId="{AF9CE4EA-AFE3-7A3A-BE5D-B8A0C6A0FECA}"/>
          </ac:spMkLst>
        </pc:spChg>
        <pc:spChg chg="mod topLvl">
          <ac:chgData name="Maximiliano Marcus Morya Pisfil Muñoz" userId="7b1fa31f-8a33-4ec6-9f4b-8a8e857208e3" providerId="ADAL" clId="{2D8565B8-4952-4C01-9DA8-B81E2D5C485B}" dt="2025-10-26T21:46:34.682" v="8348" actId="164"/>
          <ac:spMkLst>
            <pc:docMk/>
            <pc:sldMk cId="2603674078" sldId="265"/>
            <ac:spMk id="1048" creationId="{0FD672F3-375C-E297-4FDD-5735BC87BEEC}"/>
          </ac:spMkLst>
        </pc:spChg>
        <pc:spChg chg="mod topLvl">
          <ac:chgData name="Maximiliano Marcus Morya Pisfil Muñoz" userId="7b1fa31f-8a33-4ec6-9f4b-8a8e857208e3" providerId="ADAL" clId="{2D8565B8-4952-4C01-9DA8-B81E2D5C485B}" dt="2025-10-26T21:46:34.682" v="8348" actId="164"/>
          <ac:spMkLst>
            <pc:docMk/>
            <pc:sldMk cId="2603674078" sldId="265"/>
            <ac:spMk id="1049" creationId="{1D7297FF-80C6-C631-0AD6-69FC1BBF9EA4}"/>
          </ac:spMkLst>
        </pc:spChg>
        <pc:spChg chg="mod topLvl">
          <ac:chgData name="Maximiliano Marcus Morya Pisfil Muñoz" userId="7b1fa31f-8a33-4ec6-9f4b-8a8e857208e3" providerId="ADAL" clId="{2D8565B8-4952-4C01-9DA8-B81E2D5C485B}" dt="2025-10-26T21:46:34.682" v="8348" actId="164"/>
          <ac:spMkLst>
            <pc:docMk/>
            <pc:sldMk cId="2603674078" sldId="265"/>
            <ac:spMk id="1050" creationId="{262BDF44-54A0-7C18-FE53-8E14C71F12CD}"/>
          </ac:spMkLst>
        </pc:spChg>
        <pc:spChg chg="mod topLvl">
          <ac:chgData name="Maximiliano Marcus Morya Pisfil Muñoz" userId="7b1fa31f-8a33-4ec6-9f4b-8a8e857208e3" providerId="ADAL" clId="{2D8565B8-4952-4C01-9DA8-B81E2D5C485B}" dt="2025-10-26T21:46:34.682" v="8348" actId="164"/>
          <ac:spMkLst>
            <pc:docMk/>
            <pc:sldMk cId="2603674078" sldId="265"/>
            <ac:spMk id="1051" creationId="{48024BC7-2F7B-6199-25D1-BDDE0C352823}"/>
          </ac:spMkLst>
        </pc:spChg>
        <pc:grpChg chg="add del mod">
          <ac:chgData name="Maximiliano Marcus Morya Pisfil Muñoz" userId="7b1fa31f-8a33-4ec6-9f4b-8a8e857208e3" providerId="ADAL" clId="{2D8565B8-4952-4C01-9DA8-B81E2D5C485B}" dt="2025-10-26T21:45:03.857" v="7755" actId="165"/>
          <ac:grpSpMkLst>
            <pc:docMk/>
            <pc:sldMk cId="2603674078" sldId="265"/>
            <ac:grpSpMk id="4" creationId="{700E4802-01CA-8346-E00D-2C17C60D8FD4}"/>
          </ac:grpSpMkLst>
        </pc:grpChg>
        <pc:grpChg chg="add del mod">
          <ac:chgData name="Maximiliano Marcus Morya Pisfil Muñoz" userId="7b1fa31f-8a33-4ec6-9f4b-8a8e857208e3" providerId="ADAL" clId="{2D8565B8-4952-4C01-9DA8-B81E2D5C485B}" dt="2025-10-26T21:46:55.495" v="8505" actId="21"/>
          <ac:grpSpMkLst>
            <pc:docMk/>
            <pc:sldMk cId="2603674078" sldId="265"/>
            <ac:grpSpMk id="19" creationId="{52A2FC29-32CB-5948-7DA9-923F515C1F65}"/>
          </ac:grpSpMkLst>
        </pc:grpChg>
        <pc:grpChg chg="add mod">
          <ac:chgData name="Maximiliano Marcus Morya Pisfil Muñoz" userId="7b1fa31f-8a33-4ec6-9f4b-8a8e857208e3" providerId="ADAL" clId="{2D8565B8-4952-4C01-9DA8-B81E2D5C485B}" dt="2025-10-26T21:47:00.301" v="8516"/>
          <ac:grpSpMkLst>
            <pc:docMk/>
            <pc:sldMk cId="2603674078" sldId="265"/>
            <ac:grpSpMk id="20" creationId="{52A2FC29-32CB-5948-7DA9-923F515C1F65}"/>
          </ac:grpSpMkLst>
        </pc:grpChg>
        <pc:grpChg chg="add mod">
          <ac:chgData name="Maximiliano Marcus Morya Pisfil Muñoz" userId="7b1fa31f-8a33-4ec6-9f4b-8a8e857208e3" providerId="ADAL" clId="{2D8565B8-4952-4C01-9DA8-B81E2D5C485B}" dt="2025-10-26T21:47:05.226" v="8523"/>
          <ac:grpSpMkLst>
            <pc:docMk/>
            <pc:sldMk cId="2603674078" sldId="265"/>
            <ac:grpSpMk id="35" creationId="{5FFD02CC-20E5-3981-9BFB-E8099A9AF298}"/>
          </ac:grpSpMkLst>
        </pc:grpChg>
        <pc:grpChg chg="add del mod">
          <ac:chgData name="Maximiliano Marcus Morya Pisfil Muñoz" userId="7b1fa31f-8a33-4ec6-9f4b-8a8e857208e3" providerId="ADAL" clId="{2D8565B8-4952-4C01-9DA8-B81E2D5C485B}" dt="2025-10-26T21:48:04.272" v="8937" actId="165"/>
          <ac:grpSpMkLst>
            <pc:docMk/>
            <pc:sldMk cId="2603674078" sldId="265"/>
            <ac:grpSpMk id="50" creationId="{23D762F9-840F-3C71-A04B-9C96819D5782}"/>
          </ac:grpSpMkLst>
        </pc:grpChg>
        <pc:grpChg chg="add del mod">
          <ac:chgData name="Maximiliano Marcus Morya Pisfil Muñoz" userId="7b1fa31f-8a33-4ec6-9f4b-8a8e857208e3" providerId="ADAL" clId="{2D8565B8-4952-4C01-9DA8-B81E2D5C485B}" dt="2025-10-26T21:48:05.392" v="8939" actId="21"/>
          <ac:grpSpMkLst>
            <pc:docMk/>
            <pc:sldMk cId="2603674078" sldId="265"/>
            <ac:grpSpMk id="1025" creationId="{80F8E4E4-120A-CC46-7F5B-529DCD50F189}"/>
          </ac:grpSpMkLst>
        </pc:grpChg>
        <pc:grpChg chg="add mod">
          <ac:chgData name="Maximiliano Marcus Morya Pisfil Muñoz" userId="7b1fa31f-8a33-4ec6-9f4b-8a8e857208e3" providerId="ADAL" clId="{2D8565B8-4952-4C01-9DA8-B81E2D5C485B}" dt="2025-10-26T21:48:12.617" v="9072" actId="1038"/>
          <ac:grpSpMkLst>
            <pc:docMk/>
            <pc:sldMk cId="2603674078" sldId="265"/>
            <ac:grpSpMk id="1026" creationId="{80F8E4E4-120A-CC46-7F5B-529DCD50F189}"/>
          </ac:grpSpMkLst>
        </pc:grpChg>
        <pc:grpChg chg="add del mod">
          <ac:chgData name="Maximiliano Marcus Morya Pisfil Muñoz" userId="7b1fa31f-8a33-4ec6-9f4b-8a8e857208e3" providerId="ADAL" clId="{2D8565B8-4952-4C01-9DA8-B81E2D5C485B}" dt="2025-10-26T21:43:40.454" v="7590" actId="165"/>
          <ac:grpSpMkLst>
            <pc:docMk/>
            <pc:sldMk cId="2603674078" sldId="265"/>
            <ac:grpSpMk id="1037" creationId="{F052974F-48EC-4264-7AD0-D29C4AEA4727}"/>
          </ac:grpSpMkLst>
        </pc:grpChg>
        <pc:cxnChg chg="mod">
          <ac:chgData name="Maximiliano Marcus Morya Pisfil Muñoz" userId="7b1fa31f-8a33-4ec6-9f4b-8a8e857208e3" providerId="ADAL" clId="{2D8565B8-4952-4C01-9DA8-B81E2D5C485B}" dt="2025-10-26T21:48:05.392" v="8939" actId="21"/>
          <ac:cxnSpMkLst>
            <pc:docMk/>
            <pc:sldMk cId="2603674078" sldId="265"/>
            <ac:cxnSpMk id="12" creationId="{86DF21EC-8971-180D-3FFC-09E86EB2D09B}"/>
          </ac:cxnSpMkLst>
        </pc:cxnChg>
        <pc:cxnChg chg="mod">
          <ac:chgData name="Maximiliano Marcus Morya Pisfil Muñoz" userId="7b1fa31f-8a33-4ec6-9f4b-8a8e857208e3" providerId="ADAL" clId="{2D8565B8-4952-4C01-9DA8-B81E2D5C485B}" dt="2025-10-26T21:48:05.392" v="8939" actId="21"/>
          <ac:cxnSpMkLst>
            <pc:docMk/>
            <pc:sldMk cId="2603674078" sldId="265"/>
            <ac:cxnSpMk id="13" creationId="{D23546B7-0F74-C2A2-3874-228AB6422FDF}"/>
          </ac:cxnSpMkLst>
        </pc:cxnChg>
        <pc:cxnChg chg="mod">
          <ac:chgData name="Maximiliano Marcus Morya Pisfil Muñoz" userId="7b1fa31f-8a33-4ec6-9f4b-8a8e857208e3" providerId="ADAL" clId="{2D8565B8-4952-4C01-9DA8-B81E2D5C485B}" dt="2025-10-26T21:48:05.392" v="8939" actId="21"/>
          <ac:cxnSpMkLst>
            <pc:docMk/>
            <pc:sldMk cId="2603674078" sldId="265"/>
            <ac:cxnSpMk id="14" creationId="{1FAB5126-9C1D-16F0-A399-5E9D296B22A9}"/>
          </ac:cxnSpMkLst>
        </pc:cxnChg>
        <pc:cxnChg chg="mod">
          <ac:chgData name="Maximiliano Marcus Morya Pisfil Muñoz" userId="7b1fa31f-8a33-4ec6-9f4b-8a8e857208e3" providerId="ADAL" clId="{2D8565B8-4952-4C01-9DA8-B81E2D5C485B}" dt="2025-10-26T21:48:05.392" v="8939" actId="21"/>
          <ac:cxnSpMkLst>
            <pc:docMk/>
            <pc:sldMk cId="2603674078" sldId="265"/>
            <ac:cxnSpMk id="15" creationId="{4BE5C72F-B927-7ECE-D559-6E1E207FF3A3}"/>
          </ac:cxnSpMkLst>
        </pc:cxnChg>
        <pc:cxnChg chg="mod">
          <ac:chgData name="Maximiliano Marcus Morya Pisfil Muñoz" userId="7b1fa31f-8a33-4ec6-9f4b-8a8e857208e3" providerId="ADAL" clId="{2D8565B8-4952-4C01-9DA8-B81E2D5C485B}" dt="2025-10-26T21:48:05.392" v="8939" actId="21"/>
          <ac:cxnSpMkLst>
            <pc:docMk/>
            <pc:sldMk cId="2603674078" sldId="265"/>
            <ac:cxnSpMk id="16" creationId="{A9965707-8C50-E301-4B1E-8DF753D82CFC}"/>
          </ac:cxnSpMkLst>
        </pc:cxnChg>
        <pc:cxnChg chg="mod topLvl">
          <ac:chgData name="Maximiliano Marcus Morya Pisfil Muñoz" userId="7b1fa31f-8a33-4ec6-9f4b-8a8e857208e3" providerId="ADAL" clId="{2D8565B8-4952-4C01-9DA8-B81E2D5C485B}" dt="2025-10-26T21:48:05.392" v="8939" actId="21"/>
          <ac:cxnSpMkLst>
            <pc:docMk/>
            <pc:sldMk cId="2603674078" sldId="265"/>
            <ac:cxnSpMk id="17" creationId="{6552CAFC-2D40-0BE8-652A-09757C536C28}"/>
          </ac:cxnSpMkLst>
        </pc:cxnChg>
        <pc:cxnChg chg="mod topLvl">
          <ac:chgData name="Maximiliano Marcus Morya Pisfil Muñoz" userId="7b1fa31f-8a33-4ec6-9f4b-8a8e857208e3" providerId="ADAL" clId="{2D8565B8-4952-4C01-9DA8-B81E2D5C485B}" dt="2025-10-26T21:48:05.392" v="8939" actId="21"/>
          <ac:cxnSpMkLst>
            <pc:docMk/>
            <pc:sldMk cId="2603674078" sldId="265"/>
            <ac:cxnSpMk id="18" creationId="{CD89DBDC-CE03-F9F9-A67F-EAD5C34257D6}"/>
          </ac:cxnSpMkLst>
        </pc:cxnChg>
        <pc:cxnChg chg="mod">
          <ac:chgData name="Maximiliano Marcus Morya Pisfil Muñoz" userId="7b1fa31f-8a33-4ec6-9f4b-8a8e857208e3" providerId="ADAL" clId="{2D8565B8-4952-4C01-9DA8-B81E2D5C485B}" dt="2025-10-26T21:47:00.301" v="8516"/>
          <ac:cxnSpMkLst>
            <pc:docMk/>
            <pc:sldMk cId="2603674078" sldId="265"/>
            <ac:cxnSpMk id="28" creationId="{23D7EA2D-A474-8DD2-DD78-77FA9D5CD41F}"/>
          </ac:cxnSpMkLst>
        </pc:cxnChg>
        <pc:cxnChg chg="mod">
          <ac:chgData name="Maximiliano Marcus Morya Pisfil Muñoz" userId="7b1fa31f-8a33-4ec6-9f4b-8a8e857208e3" providerId="ADAL" clId="{2D8565B8-4952-4C01-9DA8-B81E2D5C485B}" dt="2025-10-26T21:47:00.301" v="8516"/>
          <ac:cxnSpMkLst>
            <pc:docMk/>
            <pc:sldMk cId="2603674078" sldId="265"/>
            <ac:cxnSpMk id="30" creationId="{93F77732-1FFF-A24A-C7F5-5DA28B85F0AC}"/>
          </ac:cxnSpMkLst>
        </pc:cxnChg>
        <pc:cxnChg chg="mod">
          <ac:chgData name="Maximiliano Marcus Morya Pisfil Muñoz" userId="7b1fa31f-8a33-4ec6-9f4b-8a8e857208e3" providerId="ADAL" clId="{2D8565B8-4952-4C01-9DA8-B81E2D5C485B}" dt="2025-10-26T21:47:05.226" v="8523"/>
          <ac:cxnSpMkLst>
            <pc:docMk/>
            <pc:sldMk cId="2603674078" sldId="265"/>
            <ac:cxnSpMk id="43" creationId="{EC67CA15-86E4-EE41-C073-FEE13D2D9191}"/>
          </ac:cxnSpMkLst>
        </pc:cxnChg>
        <pc:cxnChg chg="mod">
          <ac:chgData name="Maximiliano Marcus Morya Pisfil Muñoz" userId="7b1fa31f-8a33-4ec6-9f4b-8a8e857208e3" providerId="ADAL" clId="{2D8565B8-4952-4C01-9DA8-B81E2D5C485B}" dt="2025-10-26T21:47:05.226" v="8523"/>
          <ac:cxnSpMkLst>
            <pc:docMk/>
            <pc:sldMk cId="2603674078" sldId="265"/>
            <ac:cxnSpMk id="44" creationId="{36442996-3156-DF77-0BEF-FF23FC49C0DC}"/>
          </ac:cxnSpMkLst>
        </pc:cxnChg>
        <pc:cxnChg chg="mod">
          <ac:chgData name="Maximiliano Marcus Morya Pisfil Muñoz" userId="7b1fa31f-8a33-4ec6-9f4b-8a8e857208e3" providerId="ADAL" clId="{2D8565B8-4952-4C01-9DA8-B81E2D5C485B}" dt="2025-10-26T21:48:04" v="8936" actId="1036"/>
          <ac:cxnSpMkLst>
            <pc:docMk/>
            <pc:sldMk cId="2603674078" sldId="265"/>
            <ac:cxnSpMk id="58" creationId="{D83F4CF2-6F4A-4B08-3420-6A29C8719030}"/>
          </ac:cxnSpMkLst>
        </pc:cxnChg>
        <pc:cxnChg chg="mod topLvl">
          <ac:chgData name="Maximiliano Marcus Morya Pisfil Muñoz" userId="7b1fa31f-8a33-4ec6-9f4b-8a8e857208e3" providerId="ADAL" clId="{2D8565B8-4952-4C01-9DA8-B81E2D5C485B}" dt="2025-10-26T21:48:00.881" v="8928" actId="1035"/>
          <ac:cxnSpMkLst>
            <pc:docMk/>
            <pc:sldMk cId="2603674078" sldId="265"/>
            <ac:cxnSpMk id="59" creationId="{201CCE75-0952-0D25-B78B-579409AE2E87}"/>
          </ac:cxnSpMkLst>
        </pc:cxnChg>
        <pc:cxnChg chg="mod">
          <ac:chgData name="Maximiliano Marcus Morya Pisfil Muñoz" userId="7b1fa31f-8a33-4ec6-9f4b-8a8e857208e3" providerId="ADAL" clId="{2D8565B8-4952-4C01-9DA8-B81E2D5C485B}" dt="2025-10-26T21:48:04.272" v="8937" actId="165"/>
          <ac:cxnSpMkLst>
            <pc:docMk/>
            <pc:sldMk cId="2603674078" sldId="265"/>
            <ac:cxnSpMk id="60" creationId="{2980AD90-35FD-BEAA-E69B-801F5074C4B3}"/>
          </ac:cxnSpMkLst>
        </pc:cxnChg>
        <pc:cxnChg chg="mod topLvl">
          <ac:chgData name="Maximiliano Marcus Morya Pisfil Muñoz" userId="7b1fa31f-8a33-4ec6-9f4b-8a8e857208e3" providerId="ADAL" clId="{2D8565B8-4952-4C01-9DA8-B81E2D5C485B}" dt="2025-10-26T21:48:04.272" v="8937" actId="165"/>
          <ac:cxnSpMkLst>
            <pc:docMk/>
            <pc:sldMk cId="2603674078" sldId="265"/>
            <ac:cxnSpMk id="61" creationId="{2A249C91-15DC-7E98-947F-5C8F0143372D}"/>
          </ac:cxnSpMkLst>
        </pc:cxnChg>
        <pc:cxnChg chg="mod">
          <ac:chgData name="Maximiliano Marcus Morya Pisfil Muñoz" userId="7b1fa31f-8a33-4ec6-9f4b-8a8e857208e3" providerId="ADAL" clId="{2D8565B8-4952-4C01-9DA8-B81E2D5C485B}" dt="2025-10-26T21:48:03.071" v="8932" actId="1037"/>
          <ac:cxnSpMkLst>
            <pc:docMk/>
            <pc:sldMk cId="2603674078" sldId="265"/>
            <ac:cxnSpMk id="62" creationId="{BB284BDB-7989-98EF-EEC9-9EFC357231CD}"/>
          </ac:cxnSpMkLst>
        </pc:cxnChg>
        <pc:cxnChg chg="mod">
          <ac:chgData name="Maximiliano Marcus Morya Pisfil Muñoz" userId="7b1fa31f-8a33-4ec6-9f4b-8a8e857208e3" providerId="ADAL" clId="{2D8565B8-4952-4C01-9DA8-B81E2D5C485B}" dt="2025-10-26T21:48:03.506" v="8934" actId="1036"/>
          <ac:cxnSpMkLst>
            <pc:docMk/>
            <pc:sldMk cId="2603674078" sldId="265"/>
            <ac:cxnSpMk id="63" creationId="{97936611-6102-1BA9-B35B-C955522B1C29}"/>
          </ac:cxnSpMkLst>
        </pc:cxnChg>
        <pc:cxnChg chg="mod">
          <ac:chgData name="Maximiliano Marcus Morya Pisfil Muñoz" userId="7b1fa31f-8a33-4ec6-9f4b-8a8e857208e3" providerId="ADAL" clId="{2D8565B8-4952-4C01-9DA8-B81E2D5C485B}" dt="2025-10-26T21:48:03.071" v="8932" actId="1037"/>
          <ac:cxnSpMkLst>
            <pc:docMk/>
            <pc:sldMk cId="2603674078" sldId="265"/>
            <ac:cxnSpMk id="1024" creationId="{CF20095A-18F9-548A-303F-B844C33F163B}"/>
          </ac:cxnSpMkLst>
        </pc:cxnChg>
        <pc:cxnChg chg="mod">
          <ac:chgData name="Maximiliano Marcus Morya Pisfil Muñoz" userId="7b1fa31f-8a33-4ec6-9f4b-8a8e857208e3" providerId="ADAL" clId="{2D8565B8-4952-4C01-9DA8-B81E2D5C485B}" dt="2025-10-26T21:48:06.205" v="8940"/>
          <ac:cxnSpMkLst>
            <pc:docMk/>
            <pc:sldMk cId="2603674078" sldId="265"/>
            <ac:cxnSpMk id="1036" creationId="{1FAB5126-9C1D-16F0-A399-5E9D296B22A9}"/>
          </ac:cxnSpMkLst>
        </pc:cxnChg>
        <pc:cxnChg chg="mod">
          <ac:chgData name="Maximiliano Marcus Morya Pisfil Muñoz" userId="7b1fa31f-8a33-4ec6-9f4b-8a8e857208e3" providerId="ADAL" clId="{2D8565B8-4952-4C01-9DA8-B81E2D5C485B}" dt="2025-10-26T21:48:06.205" v="8940"/>
          <ac:cxnSpMkLst>
            <pc:docMk/>
            <pc:sldMk cId="2603674078" sldId="265"/>
            <ac:cxnSpMk id="1041" creationId="{CD89DBDC-CE03-F9F9-A67F-EAD5C34257D6}"/>
          </ac:cxnSpMkLst>
        </pc:cxnChg>
        <pc:cxnChg chg="mod">
          <ac:chgData name="Maximiliano Marcus Morya Pisfil Muñoz" userId="7b1fa31f-8a33-4ec6-9f4b-8a8e857208e3" providerId="ADAL" clId="{2D8565B8-4952-4C01-9DA8-B81E2D5C485B}" dt="2025-10-26T21:46:55.495" v="8505" actId="21"/>
          <ac:cxnSpMkLst>
            <pc:docMk/>
            <pc:sldMk cId="2603674078" sldId="265"/>
            <ac:cxnSpMk id="1066" creationId="{23D7EA2D-A474-8DD2-DD78-77FA9D5CD41F}"/>
          </ac:cxnSpMkLst>
        </pc:cxnChg>
        <pc:cxnChg chg="mod topLvl">
          <ac:chgData name="Maximiliano Marcus Morya Pisfil Muñoz" userId="7b1fa31f-8a33-4ec6-9f4b-8a8e857208e3" providerId="ADAL" clId="{2D8565B8-4952-4C01-9DA8-B81E2D5C485B}" dt="2025-10-26T21:46:55.495" v="8505" actId="21"/>
          <ac:cxnSpMkLst>
            <pc:docMk/>
            <pc:sldMk cId="2603674078" sldId="265"/>
            <ac:cxnSpMk id="1068" creationId="{E6A971E0-C651-4F8C-4A06-6184E636AA4C}"/>
          </ac:cxnSpMkLst>
        </pc:cxnChg>
        <pc:cxnChg chg="mod">
          <ac:chgData name="Maximiliano Marcus Morya Pisfil Muñoz" userId="7b1fa31f-8a33-4ec6-9f4b-8a8e857208e3" providerId="ADAL" clId="{2D8565B8-4952-4C01-9DA8-B81E2D5C485B}" dt="2025-10-26T21:46:55.495" v="8505" actId="21"/>
          <ac:cxnSpMkLst>
            <pc:docMk/>
            <pc:sldMk cId="2603674078" sldId="265"/>
            <ac:cxnSpMk id="1070" creationId="{93F77732-1FFF-A24A-C7F5-5DA28B85F0AC}"/>
          </ac:cxnSpMkLst>
        </pc:cxnChg>
        <pc:cxnChg chg="mod">
          <ac:chgData name="Maximiliano Marcus Morya Pisfil Muñoz" userId="7b1fa31f-8a33-4ec6-9f4b-8a8e857208e3" providerId="ADAL" clId="{2D8565B8-4952-4C01-9DA8-B81E2D5C485B}" dt="2025-10-26T21:46:55.495" v="8505" actId="21"/>
          <ac:cxnSpMkLst>
            <pc:docMk/>
            <pc:sldMk cId="2603674078" sldId="265"/>
            <ac:cxnSpMk id="1071" creationId="{E1DCE74F-01BF-B3CC-5C2C-376CB8F5117E}"/>
          </ac:cxnSpMkLst>
        </pc:cxnChg>
        <pc:cxnChg chg="mod topLvl">
          <ac:chgData name="Maximiliano Marcus Morya Pisfil Muñoz" userId="7b1fa31f-8a33-4ec6-9f4b-8a8e857208e3" providerId="ADAL" clId="{2D8565B8-4952-4C01-9DA8-B81E2D5C485B}" dt="2025-10-26T21:46:55.495" v="8505" actId="21"/>
          <ac:cxnSpMkLst>
            <pc:docMk/>
            <pc:sldMk cId="2603674078" sldId="265"/>
            <ac:cxnSpMk id="1072" creationId="{8A2792E9-67EE-B692-4ED8-63504FE8C90A}"/>
          </ac:cxnSpMkLst>
        </pc:cxnChg>
        <pc:cxnChg chg="mod">
          <ac:chgData name="Maximiliano Marcus Morya Pisfil Muñoz" userId="7b1fa31f-8a33-4ec6-9f4b-8a8e857208e3" providerId="ADAL" clId="{2D8565B8-4952-4C01-9DA8-B81E2D5C485B}" dt="2025-10-26T21:46:55.495" v="8505" actId="21"/>
          <ac:cxnSpMkLst>
            <pc:docMk/>
            <pc:sldMk cId="2603674078" sldId="265"/>
            <ac:cxnSpMk id="1073" creationId="{D99B573B-E95A-5E0C-19A4-2848AA81867E}"/>
          </ac:cxnSpMkLst>
        </pc:cxnChg>
        <pc:cxnChg chg="mod">
          <ac:chgData name="Maximiliano Marcus Morya Pisfil Muñoz" userId="7b1fa31f-8a33-4ec6-9f4b-8a8e857208e3" providerId="ADAL" clId="{2D8565B8-4952-4C01-9DA8-B81E2D5C485B}" dt="2025-10-26T21:46:55.495" v="8505" actId="21"/>
          <ac:cxnSpMkLst>
            <pc:docMk/>
            <pc:sldMk cId="2603674078" sldId="265"/>
            <ac:cxnSpMk id="1074" creationId="{143F7809-6775-78BA-EF94-60F98B3C7F43}"/>
          </ac:cxnSpMkLst>
        </pc:cxnChg>
      </pc:sldChg>
      <pc:sldChg chg="addSp delSp modSp add del mod modTransition modAnim">
        <pc:chgData name="Maximiliano Marcus Morya Pisfil Muñoz" userId="7b1fa31f-8a33-4ec6-9f4b-8a8e857208e3" providerId="ADAL" clId="{2D8565B8-4952-4C01-9DA8-B81E2D5C485B}" dt="2025-10-26T23:32:14.886" v="10296"/>
        <pc:sldMkLst>
          <pc:docMk/>
          <pc:sldMk cId="3086771964" sldId="266"/>
        </pc:sldMkLst>
        <pc:spChg chg="mod">
          <ac:chgData name="Maximiliano Marcus Morya Pisfil Muñoz" userId="7b1fa31f-8a33-4ec6-9f4b-8a8e857208e3" providerId="ADAL" clId="{2D8565B8-4952-4C01-9DA8-B81E2D5C485B}" dt="2025-10-26T21:50:54.581" v="9528" actId="1038"/>
          <ac:spMkLst>
            <pc:docMk/>
            <pc:sldMk cId="3086771964" sldId="266"/>
            <ac:spMk id="5" creationId="{262AE8F9-4704-B085-DEFD-BE6A6380D406}"/>
          </ac:spMkLst>
        </pc:spChg>
        <pc:spChg chg="mod">
          <ac:chgData name="Maximiliano Marcus Morya Pisfil Muñoz" userId="7b1fa31f-8a33-4ec6-9f4b-8a8e857208e3" providerId="ADAL" clId="{2D8565B8-4952-4C01-9DA8-B81E2D5C485B}" dt="2025-10-26T21:51:29.049" v="9610" actId="1037"/>
          <ac:spMkLst>
            <pc:docMk/>
            <pc:sldMk cId="3086771964" sldId="266"/>
            <ac:spMk id="7" creationId="{63CC6844-8E84-EA0A-AFEB-83C4A4A9DF87}"/>
          </ac:spMkLst>
        </pc:spChg>
        <pc:spChg chg="mod">
          <ac:chgData name="Maximiliano Marcus Morya Pisfil Muñoz" userId="7b1fa31f-8a33-4ec6-9f4b-8a8e857208e3" providerId="ADAL" clId="{2D8565B8-4952-4C01-9DA8-B81E2D5C485B}" dt="2025-10-26T21:51:29.049" v="9610" actId="1037"/>
          <ac:spMkLst>
            <pc:docMk/>
            <pc:sldMk cId="3086771964" sldId="266"/>
            <ac:spMk id="9" creationId="{693C2FCB-6FE1-DD51-AB33-E4B600260642}"/>
          </ac:spMkLst>
        </pc:spChg>
        <pc:spChg chg="del mod">
          <ac:chgData name="Maximiliano Marcus Morya Pisfil Muñoz" userId="7b1fa31f-8a33-4ec6-9f4b-8a8e857208e3" providerId="ADAL" clId="{2D8565B8-4952-4C01-9DA8-B81E2D5C485B}" dt="2025-10-26T21:54:47.149" v="9982" actId="478"/>
          <ac:spMkLst>
            <pc:docMk/>
            <pc:sldMk cId="3086771964" sldId="266"/>
            <ac:spMk id="14" creationId="{C215F042-ACE1-DE2A-4BCD-3AD3B159FDDF}"/>
          </ac:spMkLst>
        </pc:spChg>
        <pc:spChg chg="del">
          <ac:chgData name="Maximiliano Marcus Morya Pisfil Muñoz" userId="7b1fa31f-8a33-4ec6-9f4b-8a8e857208e3" providerId="ADAL" clId="{2D8565B8-4952-4C01-9DA8-B81E2D5C485B}" dt="2025-10-26T21:55:01.196" v="9987" actId="478"/>
          <ac:spMkLst>
            <pc:docMk/>
            <pc:sldMk cId="3086771964" sldId="266"/>
            <ac:spMk id="15" creationId="{97F25D90-9C9B-6ED7-1F59-29F1A960F9EA}"/>
          </ac:spMkLst>
        </pc:spChg>
        <pc:spChg chg="del mod">
          <ac:chgData name="Maximiliano Marcus Morya Pisfil Muñoz" userId="7b1fa31f-8a33-4ec6-9f4b-8a8e857208e3" providerId="ADAL" clId="{2D8565B8-4952-4C01-9DA8-B81E2D5C485B}" dt="2025-10-26T21:54:52.067" v="9984" actId="478"/>
          <ac:spMkLst>
            <pc:docMk/>
            <pc:sldMk cId="3086771964" sldId="266"/>
            <ac:spMk id="17" creationId="{D7012D6D-B76E-805D-B39E-A28E162E9438}"/>
          </ac:spMkLst>
        </pc:spChg>
        <pc:spChg chg="del mod">
          <ac:chgData name="Maximiliano Marcus Morya Pisfil Muñoz" userId="7b1fa31f-8a33-4ec6-9f4b-8a8e857208e3" providerId="ADAL" clId="{2D8565B8-4952-4C01-9DA8-B81E2D5C485B}" dt="2025-10-26T21:54:36.151" v="9976" actId="478"/>
          <ac:spMkLst>
            <pc:docMk/>
            <pc:sldMk cId="3086771964" sldId="266"/>
            <ac:spMk id="18" creationId="{A2669FD1-3F31-93EE-0674-A877B57B60D3}"/>
          </ac:spMkLst>
        </pc:spChg>
        <pc:spChg chg="mod">
          <ac:chgData name="Maximiliano Marcus Morya Pisfil Muñoz" userId="7b1fa31f-8a33-4ec6-9f4b-8a8e857208e3" providerId="ADAL" clId="{2D8565B8-4952-4C01-9DA8-B81E2D5C485B}" dt="2025-10-26T21:39:25.375" v="7339"/>
          <ac:spMkLst>
            <pc:docMk/>
            <pc:sldMk cId="3086771964" sldId="266"/>
            <ac:spMk id="20" creationId="{E1882379-3396-54C8-54B9-C711EF165D2C}"/>
          </ac:spMkLst>
        </pc:spChg>
        <pc:spChg chg="mod">
          <ac:chgData name="Maximiliano Marcus Morya Pisfil Muñoz" userId="7b1fa31f-8a33-4ec6-9f4b-8a8e857208e3" providerId="ADAL" clId="{2D8565B8-4952-4C01-9DA8-B81E2D5C485B}" dt="2025-10-26T21:39:25.375" v="7339"/>
          <ac:spMkLst>
            <pc:docMk/>
            <pc:sldMk cId="3086771964" sldId="266"/>
            <ac:spMk id="21" creationId="{F8113BF7-6B1E-4DD6-30DA-01B4258E5DAF}"/>
          </ac:spMkLst>
        </pc:spChg>
        <pc:spChg chg="mod">
          <ac:chgData name="Maximiliano Marcus Morya Pisfil Muñoz" userId="7b1fa31f-8a33-4ec6-9f4b-8a8e857208e3" providerId="ADAL" clId="{2D8565B8-4952-4C01-9DA8-B81E2D5C485B}" dt="2025-10-26T21:39:25.375" v="7339"/>
          <ac:spMkLst>
            <pc:docMk/>
            <pc:sldMk cId="3086771964" sldId="266"/>
            <ac:spMk id="22" creationId="{F1D713B9-F0AC-64E7-B6AB-8C21DBA7316D}"/>
          </ac:spMkLst>
        </pc:spChg>
        <pc:spChg chg="mod">
          <ac:chgData name="Maximiliano Marcus Morya Pisfil Muñoz" userId="7b1fa31f-8a33-4ec6-9f4b-8a8e857208e3" providerId="ADAL" clId="{2D8565B8-4952-4C01-9DA8-B81E2D5C485B}" dt="2025-10-26T21:39:25.375" v="7339"/>
          <ac:spMkLst>
            <pc:docMk/>
            <pc:sldMk cId="3086771964" sldId="266"/>
            <ac:spMk id="23" creationId="{D4904261-45E5-EF21-2F9D-8C615AF1A112}"/>
          </ac:spMkLst>
        </pc:spChg>
        <pc:spChg chg="mod">
          <ac:chgData name="Maximiliano Marcus Morya Pisfil Muñoz" userId="7b1fa31f-8a33-4ec6-9f4b-8a8e857208e3" providerId="ADAL" clId="{2D8565B8-4952-4C01-9DA8-B81E2D5C485B}" dt="2025-10-26T21:39:25.375" v="7339"/>
          <ac:spMkLst>
            <pc:docMk/>
            <pc:sldMk cId="3086771964" sldId="266"/>
            <ac:spMk id="25" creationId="{D94D25DE-6EE1-E9F8-5B43-5F95B81CD725}"/>
          </ac:spMkLst>
        </pc:spChg>
        <pc:spChg chg="mod">
          <ac:chgData name="Maximiliano Marcus Morya Pisfil Muñoz" userId="7b1fa31f-8a33-4ec6-9f4b-8a8e857208e3" providerId="ADAL" clId="{2D8565B8-4952-4C01-9DA8-B81E2D5C485B}" dt="2025-10-26T21:39:25.375" v="7339"/>
          <ac:spMkLst>
            <pc:docMk/>
            <pc:sldMk cId="3086771964" sldId="266"/>
            <ac:spMk id="26" creationId="{7273D9B9-9DC2-6415-5335-3C65D366E6F4}"/>
          </ac:spMkLst>
        </pc:spChg>
        <pc:spChg chg="mod">
          <ac:chgData name="Maximiliano Marcus Morya Pisfil Muñoz" userId="7b1fa31f-8a33-4ec6-9f4b-8a8e857208e3" providerId="ADAL" clId="{2D8565B8-4952-4C01-9DA8-B81E2D5C485B}" dt="2025-10-26T21:39:25.375" v="7339"/>
          <ac:spMkLst>
            <pc:docMk/>
            <pc:sldMk cId="3086771964" sldId="266"/>
            <ac:spMk id="27" creationId="{8D0CC03B-3E0B-E55E-EA43-AD1F21B31779}"/>
          </ac:spMkLst>
        </pc:spChg>
        <pc:spChg chg="del mod">
          <ac:chgData name="Maximiliano Marcus Morya Pisfil Muñoz" userId="7b1fa31f-8a33-4ec6-9f4b-8a8e857208e3" providerId="ADAL" clId="{2D8565B8-4952-4C01-9DA8-B81E2D5C485B}" dt="2025-10-26T21:55:01.196" v="9987" actId="478"/>
          <ac:spMkLst>
            <pc:docMk/>
            <pc:sldMk cId="3086771964" sldId="266"/>
            <ac:spMk id="31" creationId="{88291BB0-AAC4-E526-4348-45B1BC9E460F}"/>
          </ac:spMkLst>
        </pc:spChg>
        <pc:spChg chg="del mod">
          <ac:chgData name="Maximiliano Marcus Morya Pisfil Muñoz" userId="7b1fa31f-8a33-4ec6-9f4b-8a8e857208e3" providerId="ADAL" clId="{2D8565B8-4952-4C01-9DA8-B81E2D5C485B}" dt="2025-10-26T21:55:01.196" v="9987" actId="478"/>
          <ac:spMkLst>
            <pc:docMk/>
            <pc:sldMk cId="3086771964" sldId="266"/>
            <ac:spMk id="32" creationId="{F88FEB94-F434-64FB-24EC-A693B4DF8641}"/>
          </ac:spMkLst>
        </pc:spChg>
        <pc:spChg chg="del mod">
          <ac:chgData name="Maximiliano Marcus Morya Pisfil Muñoz" userId="7b1fa31f-8a33-4ec6-9f4b-8a8e857208e3" providerId="ADAL" clId="{2D8565B8-4952-4C01-9DA8-B81E2D5C485B}" dt="2025-10-26T21:55:01.196" v="9987" actId="478"/>
          <ac:spMkLst>
            <pc:docMk/>
            <pc:sldMk cId="3086771964" sldId="266"/>
            <ac:spMk id="33" creationId="{C55624F4-B134-88EB-F89D-71D0E08F1B43}"/>
          </ac:spMkLst>
        </pc:spChg>
        <pc:spChg chg="del mod">
          <ac:chgData name="Maximiliano Marcus Morya Pisfil Muñoz" userId="7b1fa31f-8a33-4ec6-9f4b-8a8e857208e3" providerId="ADAL" clId="{2D8565B8-4952-4C01-9DA8-B81E2D5C485B}" dt="2025-10-26T21:55:01.196" v="9987" actId="478"/>
          <ac:spMkLst>
            <pc:docMk/>
            <pc:sldMk cId="3086771964" sldId="266"/>
            <ac:spMk id="34" creationId="{46655804-F7CF-0C19-AE10-56A168B546CB}"/>
          </ac:spMkLst>
        </pc:spChg>
        <pc:spChg chg="mod">
          <ac:chgData name="Maximiliano Marcus Morya Pisfil Muñoz" userId="7b1fa31f-8a33-4ec6-9f4b-8a8e857208e3" providerId="ADAL" clId="{2D8565B8-4952-4C01-9DA8-B81E2D5C485B}" dt="2025-10-26T21:39:46.385" v="7347"/>
          <ac:spMkLst>
            <pc:docMk/>
            <pc:sldMk cId="3086771964" sldId="266"/>
            <ac:spMk id="44" creationId="{6C0B557F-72F4-2F40-7D86-19E03C02D64E}"/>
          </ac:spMkLst>
        </pc:spChg>
        <pc:spChg chg="mod">
          <ac:chgData name="Maximiliano Marcus Morya Pisfil Muñoz" userId="7b1fa31f-8a33-4ec6-9f4b-8a8e857208e3" providerId="ADAL" clId="{2D8565B8-4952-4C01-9DA8-B81E2D5C485B}" dt="2025-10-26T21:39:46.385" v="7347"/>
          <ac:spMkLst>
            <pc:docMk/>
            <pc:sldMk cId="3086771964" sldId="266"/>
            <ac:spMk id="45" creationId="{F31A623F-4508-D8FD-A2C0-2EC5BD5D629C}"/>
          </ac:spMkLst>
        </pc:spChg>
        <pc:spChg chg="mod">
          <ac:chgData name="Maximiliano Marcus Morya Pisfil Muñoz" userId="7b1fa31f-8a33-4ec6-9f4b-8a8e857208e3" providerId="ADAL" clId="{2D8565B8-4952-4C01-9DA8-B81E2D5C485B}" dt="2025-10-26T21:39:46.385" v="7347"/>
          <ac:spMkLst>
            <pc:docMk/>
            <pc:sldMk cId="3086771964" sldId="266"/>
            <ac:spMk id="46" creationId="{53F047B3-4F27-501C-FBF1-CC31D0BA30C6}"/>
          </ac:spMkLst>
        </pc:spChg>
        <pc:spChg chg="mod">
          <ac:chgData name="Maximiliano Marcus Morya Pisfil Muñoz" userId="7b1fa31f-8a33-4ec6-9f4b-8a8e857208e3" providerId="ADAL" clId="{2D8565B8-4952-4C01-9DA8-B81E2D5C485B}" dt="2025-10-26T21:39:46.385" v="7347"/>
          <ac:spMkLst>
            <pc:docMk/>
            <pc:sldMk cId="3086771964" sldId="266"/>
            <ac:spMk id="47" creationId="{EE66BF96-7383-F0A9-8012-8BBFB4B9F5B2}"/>
          </ac:spMkLst>
        </pc:spChg>
        <pc:spChg chg="mod">
          <ac:chgData name="Maximiliano Marcus Morya Pisfil Muñoz" userId="7b1fa31f-8a33-4ec6-9f4b-8a8e857208e3" providerId="ADAL" clId="{2D8565B8-4952-4C01-9DA8-B81E2D5C485B}" dt="2025-10-26T21:39:46.385" v="7347"/>
          <ac:spMkLst>
            <pc:docMk/>
            <pc:sldMk cId="3086771964" sldId="266"/>
            <ac:spMk id="48" creationId="{EC554200-CCFA-27F4-7832-DA4BA5C4055E}"/>
          </ac:spMkLst>
        </pc:spChg>
        <pc:spChg chg="mod">
          <ac:chgData name="Maximiliano Marcus Morya Pisfil Muñoz" userId="7b1fa31f-8a33-4ec6-9f4b-8a8e857208e3" providerId="ADAL" clId="{2D8565B8-4952-4C01-9DA8-B81E2D5C485B}" dt="2025-10-26T21:39:46.385" v="7347"/>
          <ac:spMkLst>
            <pc:docMk/>
            <pc:sldMk cId="3086771964" sldId="266"/>
            <ac:spMk id="49" creationId="{B07B68C6-6DED-F889-0A41-329F7B022A17}"/>
          </ac:spMkLst>
        </pc:spChg>
        <pc:spChg chg="mod">
          <ac:chgData name="Maximiliano Marcus Morya Pisfil Muñoz" userId="7b1fa31f-8a33-4ec6-9f4b-8a8e857208e3" providerId="ADAL" clId="{2D8565B8-4952-4C01-9DA8-B81E2D5C485B}" dt="2025-10-26T21:39:46.385" v="7347"/>
          <ac:spMkLst>
            <pc:docMk/>
            <pc:sldMk cId="3086771964" sldId="266"/>
            <ac:spMk id="50" creationId="{8F56BA85-F1AD-BB4D-638B-4E85750D66E0}"/>
          </ac:spMkLst>
        </pc:spChg>
        <pc:spChg chg="mod">
          <ac:chgData name="Maximiliano Marcus Morya Pisfil Muñoz" userId="7b1fa31f-8a33-4ec6-9f4b-8a8e857208e3" providerId="ADAL" clId="{2D8565B8-4952-4C01-9DA8-B81E2D5C485B}" dt="2025-10-26T21:40:30.789" v="7436"/>
          <ac:spMkLst>
            <pc:docMk/>
            <pc:sldMk cId="3086771964" sldId="266"/>
            <ac:spMk id="1045" creationId="{8F1DFF20-D0D2-C01B-10E4-0D36009AE73E}"/>
          </ac:spMkLst>
        </pc:spChg>
        <pc:spChg chg="mod">
          <ac:chgData name="Maximiliano Marcus Morya Pisfil Muñoz" userId="7b1fa31f-8a33-4ec6-9f4b-8a8e857208e3" providerId="ADAL" clId="{2D8565B8-4952-4C01-9DA8-B81E2D5C485B}" dt="2025-10-26T21:40:30.789" v="7436"/>
          <ac:spMkLst>
            <pc:docMk/>
            <pc:sldMk cId="3086771964" sldId="266"/>
            <ac:spMk id="1046" creationId="{10BA26E0-5717-9F42-EE7A-2324F9CB4229}"/>
          </ac:spMkLst>
        </pc:spChg>
        <pc:spChg chg="mod">
          <ac:chgData name="Maximiliano Marcus Morya Pisfil Muñoz" userId="7b1fa31f-8a33-4ec6-9f4b-8a8e857208e3" providerId="ADAL" clId="{2D8565B8-4952-4C01-9DA8-B81E2D5C485B}" dt="2025-10-26T21:40:30.789" v="7436"/>
          <ac:spMkLst>
            <pc:docMk/>
            <pc:sldMk cId="3086771964" sldId="266"/>
            <ac:spMk id="1047" creationId="{AF9CE4EA-AFE3-7A3A-BE5D-B8A0C6A0FECA}"/>
          </ac:spMkLst>
        </pc:spChg>
        <pc:spChg chg="mod">
          <ac:chgData name="Maximiliano Marcus Morya Pisfil Muñoz" userId="7b1fa31f-8a33-4ec6-9f4b-8a8e857208e3" providerId="ADAL" clId="{2D8565B8-4952-4C01-9DA8-B81E2D5C485B}" dt="2025-10-26T21:40:30.789" v="7436"/>
          <ac:spMkLst>
            <pc:docMk/>
            <pc:sldMk cId="3086771964" sldId="266"/>
            <ac:spMk id="1048" creationId="{0FD672F3-375C-E297-4FDD-5735BC87BEEC}"/>
          </ac:spMkLst>
        </pc:spChg>
        <pc:spChg chg="mod">
          <ac:chgData name="Maximiliano Marcus Morya Pisfil Muñoz" userId="7b1fa31f-8a33-4ec6-9f4b-8a8e857208e3" providerId="ADAL" clId="{2D8565B8-4952-4C01-9DA8-B81E2D5C485B}" dt="2025-10-26T21:40:30.789" v="7436"/>
          <ac:spMkLst>
            <pc:docMk/>
            <pc:sldMk cId="3086771964" sldId="266"/>
            <ac:spMk id="1049" creationId="{1D7297FF-80C6-C631-0AD6-69FC1BBF9EA4}"/>
          </ac:spMkLst>
        </pc:spChg>
        <pc:spChg chg="mod">
          <ac:chgData name="Maximiliano Marcus Morya Pisfil Muñoz" userId="7b1fa31f-8a33-4ec6-9f4b-8a8e857208e3" providerId="ADAL" clId="{2D8565B8-4952-4C01-9DA8-B81E2D5C485B}" dt="2025-10-26T21:40:30.789" v="7436"/>
          <ac:spMkLst>
            <pc:docMk/>
            <pc:sldMk cId="3086771964" sldId="266"/>
            <ac:spMk id="1050" creationId="{262BDF44-54A0-7C18-FE53-8E14C71F12CD}"/>
          </ac:spMkLst>
        </pc:spChg>
        <pc:spChg chg="mod">
          <ac:chgData name="Maximiliano Marcus Morya Pisfil Muñoz" userId="7b1fa31f-8a33-4ec6-9f4b-8a8e857208e3" providerId="ADAL" clId="{2D8565B8-4952-4C01-9DA8-B81E2D5C485B}" dt="2025-10-26T21:40:30.789" v="7436"/>
          <ac:spMkLst>
            <pc:docMk/>
            <pc:sldMk cId="3086771964" sldId="266"/>
            <ac:spMk id="1051" creationId="{48024BC7-2F7B-6199-25D1-BDDE0C352823}"/>
          </ac:spMkLst>
        </pc:spChg>
        <pc:spChg chg="mod">
          <ac:chgData name="Maximiliano Marcus Morya Pisfil Muñoz" userId="7b1fa31f-8a33-4ec6-9f4b-8a8e857208e3" providerId="ADAL" clId="{2D8565B8-4952-4C01-9DA8-B81E2D5C485B}" dt="2025-10-26T21:48:25.913" v="9074"/>
          <ac:spMkLst>
            <pc:docMk/>
            <pc:sldMk cId="3086771964" sldId="266"/>
            <ac:spMk id="1076" creationId="{2069E3A3-46FE-28BB-3AD5-93C3534CCB1E}"/>
          </ac:spMkLst>
        </pc:spChg>
        <pc:spChg chg="mod">
          <ac:chgData name="Maximiliano Marcus Morya Pisfil Muñoz" userId="7b1fa31f-8a33-4ec6-9f4b-8a8e857208e3" providerId="ADAL" clId="{2D8565B8-4952-4C01-9DA8-B81E2D5C485B}" dt="2025-10-26T21:48:25.913" v="9074"/>
          <ac:spMkLst>
            <pc:docMk/>
            <pc:sldMk cId="3086771964" sldId="266"/>
            <ac:spMk id="1077" creationId="{E623D5C1-D17B-AD7A-7E06-E1FDFD230121}"/>
          </ac:spMkLst>
        </pc:spChg>
        <pc:spChg chg="mod">
          <ac:chgData name="Maximiliano Marcus Morya Pisfil Muñoz" userId="7b1fa31f-8a33-4ec6-9f4b-8a8e857208e3" providerId="ADAL" clId="{2D8565B8-4952-4C01-9DA8-B81E2D5C485B}" dt="2025-10-26T21:48:25.913" v="9074"/>
          <ac:spMkLst>
            <pc:docMk/>
            <pc:sldMk cId="3086771964" sldId="266"/>
            <ac:spMk id="1078" creationId="{73A0F158-BE12-AA68-30D4-3383B2C097D2}"/>
          </ac:spMkLst>
        </pc:spChg>
        <pc:spChg chg="mod">
          <ac:chgData name="Maximiliano Marcus Morya Pisfil Muñoz" userId="7b1fa31f-8a33-4ec6-9f4b-8a8e857208e3" providerId="ADAL" clId="{2D8565B8-4952-4C01-9DA8-B81E2D5C485B}" dt="2025-10-26T21:48:25.913" v="9074"/>
          <ac:spMkLst>
            <pc:docMk/>
            <pc:sldMk cId="3086771964" sldId="266"/>
            <ac:spMk id="1079" creationId="{3B2C5EAA-EDCD-B39F-8C1A-C14DF55EA8C3}"/>
          </ac:spMkLst>
        </pc:spChg>
        <pc:spChg chg="mod">
          <ac:chgData name="Maximiliano Marcus Morya Pisfil Muñoz" userId="7b1fa31f-8a33-4ec6-9f4b-8a8e857208e3" providerId="ADAL" clId="{2D8565B8-4952-4C01-9DA8-B81E2D5C485B}" dt="2025-10-26T21:48:25.913" v="9074"/>
          <ac:spMkLst>
            <pc:docMk/>
            <pc:sldMk cId="3086771964" sldId="266"/>
            <ac:spMk id="1080" creationId="{7CA6581C-983C-48B9-6449-218E3B5F4B2F}"/>
          </ac:spMkLst>
        </pc:spChg>
        <pc:spChg chg="mod">
          <ac:chgData name="Maximiliano Marcus Morya Pisfil Muñoz" userId="7b1fa31f-8a33-4ec6-9f4b-8a8e857208e3" providerId="ADAL" clId="{2D8565B8-4952-4C01-9DA8-B81E2D5C485B}" dt="2025-10-26T21:48:25.913" v="9074"/>
          <ac:spMkLst>
            <pc:docMk/>
            <pc:sldMk cId="3086771964" sldId="266"/>
            <ac:spMk id="1081" creationId="{B130E06A-E277-351D-CC9F-7F94C50C7103}"/>
          </ac:spMkLst>
        </pc:spChg>
        <pc:spChg chg="mod">
          <ac:chgData name="Maximiliano Marcus Morya Pisfil Muñoz" userId="7b1fa31f-8a33-4ec6-9f4b-8a8e857208e3" providerId="ADAL" clId="{2D8565B8-4952-4C01-9DA8-B81E2D5C485B}" dt="2025-10-26T21:48:25.913" v="9074"/>
          <ac:spMkLst>
            <pc:docMk/>
            <pc:sldMk cId="3086771964" sldId="266"/>
            <ac:spMk id="1082" creationId="{20D3D9D8-5D1E-BA22-7741-12DC6673C235}"/>
          </ac:spMkLst>
        </pc:spChg>
        <pc:spChg chg="mod">
          <ac:chgData name="Maximiliano Marcus Morya Pisfil Muñoz" userId="7b1fa31f-8a33-4ec6-9f4b-8a8e857208e3" providerId="ADAL" clId="{2D8565B8-4952-4C01-9DA8-B81E2D5C485B}" dt="2025-10-26T21:52:33.711" v="9775"/>
          <ac:spMkLst>
            <pc:docMk/>
            <pc:sldMk cId="3086771964" sldId="266"/>
            <ac:spMk id="2066" creationId="{E7C499E0-772A-44E5-20A3-39119E153A08}"/>
          </ac:spMkLst>
        </pc:spChg>
        <pc:spChg chg="mod">
          <ac:chgData name="Maximiliano Marcus Morya Pisfil Muñoz" userId="7b1fa31f-8a33-4ec6-9f4b-8a8e857208e3" providerId="ADAL" clId="{2D8565B8-4952-4C01-9DA8-B81E2D5C485B}" dt="2025-10-26T21:52:33.711" v="9775"/>
          <ac:spMkLst>
            <pc:docMk/>
            <pc:sldMk cId="3086771964" sldId="266"/>
            <ac:spMk id="2067" creationId="{B8753C89-7205-3F2B-142A-EA26423A9ADE}"/>
          </ac:spMkLst>
        </pc:spChg>
        <pc:spChg chg="mod">
          <ac:chgData name="Maximiliano Marcus Morya Pisfil Muñoz" userId="7b1fa31f-8a33-4ec6-9f4b-8a8e857208e3" providerId="ADAL" clId="{2D8565B8-4952-4C01-9DA8-B81E2D5C485B}" dt="2025-10-26T21:52:33.711" v="9775"/>
          <ac:spMkLst>
            <pc:docMk/>
            <pc:sldMk cId="3086771964" sldId="266"/>
            <ac:spMk id="2068" creationId="{CC5705CA-F9B3-4325-A7FF-A1161BCACA8C}"/>
          </ac:spMkLst>
        </pc:spChg>
        <pc:spChg chg="mod">
          <ac:chgData name="Maximiliano Marcus Morya Pisfil Muñoz" userId="7b1fa31f-8a33-4ec6-9f4b-8a8e857208e3" providerId="ADAL" clId="{2D8565B8-4952-4C01-9DA8-B81E2D5C485B}" dt="2025-10-26T21:52:33.711" v="9775"/>
          <ac:spMkLst>
            <pc:docMk/>
            <pc:sldMk cId="3086771964" sldId="266"/>
            <ac:spMk id="2069" creationId="{A1C2A78D-89F9-BCD9-1199-5D90414D4355}"/>
          </ac:spMkLst>
        </pc:spChg>
        <pc:spChg chg="mod">
          <ac:chgData name="Maximiliano Marcus Morya Pisfil Muñoz" userId="7b1fa31f-8a33-4ec6-9f4b-8a8e857208e3" providerId="ADAL" clId="{2D8565B8-4952-4C01-9DA8-B81E2D5C485B}" dt="2025-10-26T21:52:33.711" v="9775"/>
          <ac:spMkLst>
            <pc:docMk/>
            <pc:sldMk cId="3086771964" sldId="266"/>
            <ac:spMk id="2070" creationId="{78BE6744-0030-F0AC-973A-85632C022709}"/>
          </ac:spMkLst>
        </pc:spChg>
        <pc:spChg chg="mod">
          <ac:chgData name="Maximiliano Marcus Morya Pisfil Muñoz" userId="7b1fa31f-8a33-4ec6-9f4b-8a8e857208e3" providerId="ADAL" clId="{2D8565B8-4952-4C01-9DA8-B81E2D5C485B}" dt="2025-10-26T21:52:33.711" v="9775"/>
          <ac:spMkLst>
            <pc:docMk/>
            <pc:sldMk cId="3086771964" sldId="266"/>
            <ac:spMk id="2072" creationId="{59A0434C-1E59-6EFB-7A4B-A4D54E7B938B}"/>
          </ac:spMkLst>
        </pc:spChg>
        <pc:spChg chg="mod">
          <ac:chgData name="Maximiliano Marcus Morya Pisfil Muñoz" userId="7b1fa31f-8a33-4ec6-9f4b-8a8e857208e3" providerId="ADAL" clId="{2D8565B8-4952-4C01-9DA8-B81E2D5C485B}" dt="2025-10-26T21:52:33.711" v="9775"/>
          <ac:spMkLst>
            <pc:docMk/>
            <pc:sldMk cId="3086771964" sldId="266"/>
            <ac:spMk id="2073" creationId="{40BC042F-8640-669D-2D37-7D529854F256}"/>
          </ac:spMkLst>
        </pc:spChg>
        <pc:spChg chg="mod">
          <ac:chgData name="Maximiliano Marcus Morya Pisfil Muñoz" userId="7b1fa31f-8a33-4ec6-9f4b-8a8e857208e3" providerId="ADAL" clId="{2D8565B8-4952-4C01-9DA8-B81E2D5C485B}" dt="2025-10-26T21:50:54.581" v="9528" actId="1038"/>
          <ac:spMkLst>
            <pc:docMk/>
            <pc:sldMk cId="3086771964" sldId="266"/>
            <ac:spMk id="2097" creationId="{EDD617C1-F967-53A6-B3D9-BC86651A3619}"/>
          </ac:spMkLst>
        </pc:spChg>
        <pc:spChg chg="mod">
          <ac:chgData name="Maximiliano Marcus Morya Pisfil Muñoz" userId="7b1fa31f-8a33-4ec6-9f4b-8a8e857208e3" providerId="ADAL" clId="{2D8565B8-4952-4C01-9DA8-B81E2D5C485B}" dt="2025-10-26T21:50:54.581" v="9528" actId="1038"/>
          <ac:spMkLst>
            <pc:docMk/>
            <pc:sldMk cId="3086771964" sldId="266"/>
            <ac:spMk id="2100" creationId="{5D840E3F-FA23-25CB-7EEC-7D0578E62B77}"/>
          </ac:spMkLst>
        </pc:spChg>
        <pc:spChg chg="del">
          <ac:chgData name="Maximiliano Marcus Morya Pisfil Muñoz" userId="7b1fa31f-8a33-4ec6-9f4b-8a8e857208e3" providerId="ADAL" clId="{2D8565B8-4952-4C01-9DA8-B81E2D5C485B}" dt="2025-10-26T21:39:24.699" v="7338" actId="478"/>
          <ac:spMkLst>
            <pc:docMk/>
            <pc:sldMk cId="3086771964" sldId="266"/>
            <ac:spMk id="2102" creationId="{F88D0A64-2B4D-FD63-88C0-2AAB50A41E5B}"/>
          </ac:spMkLst>
        </pc:spChg>
        <pc:spChg chg="del">
          <ac:chgData name="Maximiliano Marcus Morya Pisfil Muñoz" userId="7b1fa31f-8a33-4ec6-9f4b-8a8e857208e3" providerId="ADAL" clId="{2D8565B8-4952-4C01-9DA8-B81E2D5C485B}" dt="2025-10-26T21:39:20.965" v="7337" actId="478"/>
          <ac:spMkLst>
            <pc:docMk/>
            <pc:sldMk cId="3086771964" sldId="266"/>
            <ac:spMk id="2103" creationId="{34C63BBF-9A39-E79F-9F9A-728BA8BBC0BC}"/>
          </ac:spMkLst>
        </pc:spChg>
        <pc:spChg chg="del">
          <ac:chgData name="Maximiliano Marcus Morya Pisfil Muñoz" userId="7b1fa31f-8a33-4ec6-9f4b-8a8e857208e3" providerId="ADAL" clId="{2D8565B8-4952-4C01-9DA8-B81E2D5C485B}" dt="2025-10-26T21:39:20.965" v="7337" actId="478"/>
          <ac:spMkLst>
            <pc:docMk/>
            <pc:sldMk cId="3086771964" sldId="266"/>
            <ac:spMk id="2104" creationId="{0DDB6AE7-7342-F975-07C6-00F78A8339F7}"/>
          </ac:spMkLst>
        </pc:spChg>
        <pc:spChg chg="del">
          <ac:chgData name="Maximiliano Marcus Morya Pisfil Muñoz" userId="7b1fa31f-8a33-4ec6-9f4b-8a8e857208e3" providerId="ADAL" clId="{2D8565B8-4952-4C01-9DA8-B81E2D5C485B}" dt="2025-10-26T21:39:20.965" v="7337" actId="478"/>
          <ac:spMkLst>
            <pc:docMk/>
            <pc:sldMk cId="3086771964" sldId="266"/>
            <ac:spMk id="2105" creationId="{CDDFDFE2-A265-F5FB-25D4-E7A59BBE4596}"/>
          </ac:spMkLst>
        </pc:spChg>
        <pc:spChg chg="del">
          <ac:chgData name="Maximiliano Marcus Morya Pisfil Muñoz" userId="7b1fa31f-8a33-4ec6-9f4b-8a8e857208e3" providerId="ADAL" clId="{2D8565B8-4952-4C01-9DA8-B81E2D5C485B}" dt="2025-10-26T21:39:20.965" v="7337" actId="478"/>
          <ac:spMkLst>
            <pc:docMk/>
            <pc:sldMk cId="3086771964" sldId="266"/>
            <ac:spMk id="2106" creationId="{EE4BEEDD-F091-9B53-DD8D-000604140018}"/>
          </ac:spMkLst>
        </pc:spChg>
        <pc:spChg chg="del">
          <ac:chgData name="Maximiliano Marcus Morya Pisfil Muñoz" userId="7b1fa31f-8a33-4ec6-9f4b-8a8e857208e3" providerId="ADAL" clId="{2D8565B8-4952-4C01-9DA8-B81E2D5C485B}" dt="2025-10-26T21:39:20.965" v="7337" actId="478"/>
          <ac:spMkLst>
            <pc:docMk/>
            <pc:sldMk cId="3086771964" sldId="266"/>
            <ac:spMk id="2107" creationId="{1414FEEE-8684-B5CC-6782-7B70B2DF2A1F}"/>
          </ac:spMkLst>
        </pc:spChg>
        <pc:spChg chg="del">
          <ac:chgData name="Maximiliano Marcus Morya Pisfil Muñoz" userId="7b1fa31f-8a33-4ec6-9f4b-8a8e857208e3" providerId="ADAL" clId="{2D8565B8-4952-4C01-9DA8-B81E2D5C485B}" dt="2025-10-26T21:39:20.965" v="7337" actId="478"/>
          <ac:spMkLst>
            <pc:docMk/>
            <pc:sldMk cId="3086771964" sldId="266"/>
            <ac:spMk id="2108" creationId="{221AF431-C06A-B2F1-AC76-A73C4C80F5D7}"/>
          </ac:spMkLst>
        </pc:spChg>
        <pc:spChg chg="mod">
          <ac:chgData name="Maximiliano Marcus Morya Pisfil Muñoz" userId="7b1fa31f-8a33-4ec6-9f4b-8a8e857208e3" providerId="ADAL" clId="{2D8565B8-4952-4C01-9DA8-B81E2D5C485B}" dt="2025-10-26T21:51:04.123" v="9529" actId="14100"/>
          <ac:spMkLst>
            <pc:docMk/>
            <pc:sldMk cId="3086771964" sldId="266"/>
            <ac:spMk id="2117" creationId="{1035A4D7-E885-AC71-D777-74596B658EB4}"/>
          </ac:spMkLst>
        </pc:spChg>
        <pc:spChg chg="mod">
          <ac:chgData name="Maximiliano Marcus Morya Pisfil Muñoz" userId="7b1fa31f-8a33-4ec6-9f4b-8a8e857208e3" providerId="ADAL" clId="{2D8565B8-4952-4C01-9DA8-B81E2D5C485B}" dt="2025-10-26T21:50:54.581" v="9528" actId="1038"/>
          <ac:spMkLst>
            <pc:docMk/>
            <pc:sldMk cId="3086771964" sldId="266"/>
            <ac:spMk id="2118" creationId="{80299018-63F9-76C8-ED39-9A7D9A4939A3}"/>
          </ac:spMkLst>
        </pc:spChg>
        <pc:spChg chg="del mod">
          <ac:chgData name="Maximiliano Marcus Morya Pisfil Muñoz" userId="7b1fa31f-8a33-4ec6-9f4b-8a8e857208e3" providerId="ADAL" clId="{2D8565B8-4952-4C01-9DA8-B81E2D5C485B}" dt="2025-10-26T21:54:04.146" v="9969" actId="478"/>
          <ac:spMkLst>
            <pc:docMk/>
            <pc:sldMk cId="3086771964" sldId="266"/>
            <ac:spMk id="2122" creationId="{B38D86C7-B37A-AD64-3335-8F71136B126F}"/>
          </ac:spMkLst>
        </pc:spChg>
        <pc:grpChg chg="add del mod">
          <ac:chgData name="Maximiliano Marcus Morya Pisfil Muñoz" userId="7b1fa31f-8a33-4ec6-9f4b-8a8e857208e3" providerId="ADAL" clId="{2D8565B8-4952-4C01-9DA8-B81E2D5C485B}" dt="2025-10-26T21:39:26.993" v="7340" actId="21"/>
          <ac:grpSpMkLst>
            <pc:docMk/>
            <pc:sldMk cId="3086771964" sldId="266"/>
            <ac:grpSpMk id="10" creationId="{6A4252FB-40B9-B2CB-81C0-050707AFABBE}"/>
          </ac:grpSpMkLst>
        </pc:grpChg>
        <pc:grpChg chg="add del mod">
          <ac:chgData name="Maximiliano Marcus Morya Pisfil Muñoz" userId="7b1fa31f-8a33-4ec6-9f4b-8a8e857208e3" providerId="ADAL" clId="{2D8565B8-4952-4C01-9DA8-B81E2D5C485B}" dt="2025-10-26T21:48:21.311" v="9073" actId="478"/>
          <ac:grpSpMkLst>
            <pc:docMk/>
            <pc:sldMk cId="3086771964" sldId="266"/>
            <ac:grpSpMk id="43" creationId="{6BAF6862-FE8D-D4E3-742D-123BFCA1A529}"/>
          </ac:grpSpMkLst>
        </pc:grpChg>
        <pc:grpChg chg="add del mod">
          <ac:chgData name="Maximiliano Marcus Morya Pisfil Muñoz" userId="7b1fa31f-8a33-4ec6-9f4b-8a8e857208e3" providerId="ADAL" clId="{2D8565B8-4952-4C01-9DA8-B81E2D5C485B}" dt="2025-10-26T21:43:30.932" v="7587" actId="21"/>
          <ac:grpSpMkLst>
            <pc:docMk/>
            <pc:sldMk cId="3086771964" sldId="266"/>
            <ac:grpSpMk id="1037" creationId="{F052974F-48EC-4264-7AD0-D29C4AEA4727}"/>
          </ac:grpSpMkLst>
        </pc:grpChg>
        <pc:grpChg chg="add mod">
          <ac:chgData name="Maximiliano Marcus Morya Pisfil Muñoz" userId="7b1fa31f-8a33-4ec6-9f4b-8a8e857208e3" providerId="ADAL" clId="{2D8565B8-4952-4C01-9DA8-B81E2D5C485B}" dt="2025-10-26T21:50:39.701" v="9470" actId="1038"/>
          <ac:grpSpMkLst>
            <pc:docMk/>
            <pc:sldMk cId="3086771964" sldId="266"/>
            <ac:grpSpMk id="1075" creationId="{242F809B-A54E-51AD-C436-31A6BB7A7D9E}"/>
          </ac:grpSpMkLst>
        </pc:grpChg>
        <pc:grpChg chg="add del mod">
          <ac:chgData name="Maximiliano Marcus Morya Pisfil Muñoz" userId="7b1fa31f-8a33-4ec6-9f4b-8a8e857208e3" providerId="ADAL" clId="{2D8565B8-4952-4C01-9DA8-B81E2D5C485B}" dt="2025-10-26T21:53:58.590" v="9967" actId="478"/>
          <ac:grpSpMkLst>
            <pc:docMk/>
            <pc:sldMk cId="3086771964" sldId="266"/>
            <ac:grpSpMk id="2065" creationId="{1BCFF87E-8676-2969-6AFD-8E8201D31889}"/>
          </ac:grpSpMkLst>
        </pc:grpChg>
        <pc:picChg chg="add del mod">
          <ac:chgData name="Maximiliano Marcus Morya Pisfil Muñoz" userId="7b1fa31f-8a33-4ec6-9f4b-8a8e857208e3" providerId="ADAL" clId="{2D8565B8-4952-4C01-9DA8-B81E2D5C485B}" dt="2025-10-26T23:12:29.558" v="10220"/>
          <ac:picMkLst>
            <pc:docMk/>
            <pc:sldMk cId="3086771964" sldId="266"/>
            <ac:picMk id="2082" creationId="{8CCFA574-F799-4B63-36E4-9E2953304B75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15:14.797" v="10223"/>
          <ac:picMkLst>
            <pc:docMk/>
            <pc:sldMk cId="3086771964" sldId="266"/>
            <ac:picMk id="2084" creationId="{A4396D43-2E26-D3F3-CB5E-4562EACBADBF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19:15.322" v="10229"/>
          <ac:picMkLst>
            <pc:docMk/>
            <pc:sldMk cId="3086771964" sldId="266"/>
            <ac:picMk id="2086" creationId="{55F12BEB-5858-4A43-A423-49F4B3C5369E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21:34.455" v="10246"/>
          <ac:picMkLst>
            <pc:docMk/>
            <pc:sldMk cId="3086771964" sldId="266"/>
            <ac:picMk id="2089" creationId="{908DDE54-D07D-1805-3EB3-03310F64948C}"/>
          </ac:picMkLst>
        </pc:picChg>
        <pc:picChg chg="mod">
          <ac:chgData name="Maximiliano Marcus Morya Pisfil Muñoz" userId="7b1fa31f-8a33-4ec6-9f4b-8a8e857208e3" providerId="ADAL" clId="{2D8565B8-4952-4C01-9DA8-B81E2D5C485B}" dt="2025-10-26T21:50:43.770" v="9493" actId="1038"/>
          <ac:picMkLst>
            <pc:docMk/>
            <pc:sldMk cId="3086771964" sldId="266"/>
            <ac:picMk id="2090" creationId="{5E83C06F-88D4-8181-E8E8-B21A8C5AD86E}"/>
          </ac:picMkLst>
        </pc:picChg>
        <pc:picChg chg="mod">
          <ac:chgData name="Maximiliano Marcus Morya Pisfil Muñoz" userId="7b1fa31f-8a33-4ec6-9f4b-8a8e857208e3" providerId="ADAL" clId="{2D8565B8-4952-4C01-9DA8-B81E2D5C485B}" dt="2025-10-26T21:50:43.770" v="9493" actId="1038"/>
          <ac:picMkLst>
            <pc:docMk/>
            <pc:sldMk cId="3086771964" sldId="266"/>
            <ac:picMk id="2091" creationId="{A853D24E-C4D2-4A7D-1C3C-55F84FC7ED81}"/>
          </ac:picMkLst>
        </pc:picChg>
        <pc:picChg chg="mod">
          <ac:chgData name="Maximiliano Marcus Morya Pisfil Muñoz" userId="7b1fa31f-8a33-4ec6-9f4b-8a8e857208e3" providerId="ADAL" clId="{2D8565B8-4952-4C01-9DA8-B81E2D5C485B}" dt="2025-10-26T21:50:43.770" v="9493" actId="1038"/>
          <ac:picMkLst>
            <pc:docMk/>
            <pc:sldMk cId="3086771964" sldId="266"/>
            <ac:picMk id="2092" creationId="{D790A6D2-3BBD-3818-3155-2CB515DE14FE}"/>
          </ac:picMkLst>
        </pc:picChg>
        <pc:picChg chg="mod">
          <ac:chgData name="Maximiliano Marcus Morya Pisfil Muñoz" userId="7b1fa31f-8a33-4ec6-9f4b-8a8e857208e3" providerId="ADAL" clId="{2D8565B8-4952-4C01-9DA8-B81E2D5C485B}" dt="2025-10-26T21:50:43.770" v="9493" actId="1038"/>
          <ac:picMkLst>
            <pc:docMk/>
            <pc:sldMk cId="3086771964" sldId="266"/>
            <ac:picMk id="2093" creationId="{1F63EC73-53BB-1C60-93CA-3EAA000F5EF2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0-26T23:23:48.047" v="10251"/>
          <ac:picMkLst>
            <pc:docMk/>
            <pc:sldMk cId="3086771964" sldId="266"/>
            <ac:picMk id="2098" creationId="{2FF5482E-0843-007F-69BB-6636A4EEE0D3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23:59.965" v="10264"/>
          <ac:picMkLst>
            <pc:docMk/>
            <pc:sldMk cId="3086771964" sldId="266"/>
            <ac:picMk id="2101" creationId="{7355E809-707D-58F0-2583-0EDFF47ADB9E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0-26T23:25:52.222" v="10265"/>
          <ac:picMkLst>
            <pc:docMk/>
            <pc:sldMk cId="3086771964" sldId="266"/>
            <ac:picMk id="2116" creationId="{E24DEA2D-6904-92B6-B14D-F212B634E610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25:55.411" v="10277"/>
          <ac:picMkLst>
            <pc:docMk/>
            <pc:sldMk cId="3086771964" sldId="266"/>
            <ac:picMk id="2119" creationId="{31ABDC74-129B-C4B5-0C6E-B3A9C47894B2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0-26T23:28:58.106" v="10278"/>
          <ac:picMkLst>
            <pc:docMk/>
            <pc:sldMk cId="3086771964" sldId="266"/>
            <ac:picMk id="2120" creationId="{E14D001F-8CE5-98FB-751B-23DCC990CFB4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29:16.580" v="10295"/>
          <ac:picMkLst>
            <pc:docMk/>
            <pc:sldMk cId="3086771964" sldId="266"/>
            <ac:picMk id="2123" creationId="{F6A260B6-D8F6-ED95-C960-EE3DF5778F0A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0-26T23:32:14.886" v="10296"/>
          <ac:picMkLst>
            <pc:docMk/>
            <pc:sldMk cId="3086771964" sldId="266"/>
            <ac:picMk id="2124" creationId="{6924DC97-490F-49C1-0069-246D12544CBB}"/>
          </ac:picMkLst>
        </pc:picChg>
        <pc:picChg chg="add mod">
          <ac:chgData name="Maximiliano Marcus Morya Pisfil Muñoz" userId="7b1fa31f-8a33-4ec6-9f4b-8a8e857208e3" providerId="ADAL" clId="{2D8565B8-4952-4C01-9DA8-B81E2D5C485B}" dt="2025-10-26T23:32:14.886" v="10296"/>
          <ac:picMkLst>
            <pc:docMk/>
            <pc:sldMk cId="3086771964" sldId="266"/>
            <ac:picMk id="2125" creationId="{181E09BC-60FE-6908-27EF-6C0E656DC9F0}"/>
          </ac:picMkLst>
        </pc:picChg>
        <pc:cxnChg chg="mod">
          <ac:chgData name="Maximiliano Marcus Morya Pisfil Muñoz" userId="7b1fa31f-8a33-4ec6-9f4b-8a8e857208e3" providerId="ADAL" clId="{2D8565B8-4952-4C01-9DA8-B81E2D5C485B}" dt="2025-10-26T21:51:20.328" v="9591" actId="14100"/>
          <ac:cxnSpMkLst>
            <pc:docMk/>
            <pc:sldMk cId="3086771964" sldId="266"/>
            <ac:cxnSpMk id="6" creationId="{AC7BEBC3-0C29-B60D-3371-F174D21485C2}"/>
          </ac:cxnSpMkLst>
        </pc:cxnChg>
        <pc:cxnChg chg="mod">
          <ac:chgData name="Maximiliano Marcus Morya Pisfil Muñoz" userId="7b1fa31f-8a33-4ec6-9f4b-8a8e857208e3" providerId="ADAL" clId="{2D8565B8-4952-4C01-9DA8-B81E2D5C485B}" dt="2025-10-26T21:51:24.419" v="9593" actId="14100"/>
          <ac:cxnSpMkLst>
            <pc:docMk/>
            <pc:sldMk cId="3086771964" sldId="266"/>
            <ac:cxnSpMk id="8" creationId="{EF20176F-1903-C5A2-5A2F-609859790728}"/>
          </ac:cxnSpMkLst>
        </pc:cxnChg>
        <pc:cxnChg chg="del">
          <ac:chgData name="Maximiliano Marcus Morya Pisfil Muñoz" userId="7b1fa31f-8a33-4ec6-9f4b-8a8e857208e3" providerId="ADAL" clId="{2D8565B8-4952-4C01-9DA8-B81E2D5C485B}" dt="2025-10-26T21:54:44.400" v="9979" actId="478"/>
          <ac:cxnSpMkLst>
            <pc:docMk/>
            <pc:sldMk cId="3086771964" sldId="266"/>
            <ac:cxnSpMk id="12" creationId="{AF2EF44C-EE8F-F7F0-45F0-9AC8556ACFAC}"/>
          </ac:cxnSpMkLst>
        </pc:cxnChg>
        <pc:cxnChg chg="del mod">
          <ac:chgData name="Maximiliano Marcus Morya Pisfil Muñoz" userId="7b1fa31f-8a33-4ec6-9f4b-8a8e857208e3" providerId="ADAL" clId="{2D8565B8-4952-4C01-9DA8-B81E2D5C485B}" dt="2025-10-26T21:54:53.403" v="9985" actId="478"/>
          <ac:cxnSpMkLst>
            <pc:docMk/>
            <pc:sldMk cId="3086771964" sldId="266"/>
            <ac:cxnSpMk id="16" creationId="{AEB9BD86-0A0E-3516-EAAB-D02C18C92F9D}"/>
          </ac:cxnSpMkLst>
        </pc:cxnChg>
        <pc:cxnChg chg="del mod">
          <ac:chgData name="Maximiliano Marcus Morya Pisfil Muñoz" userId="7b1fa31f-8a33-4ec6-9f4b-8a8e857208e3" providerId="ADAL" clId="{2D8565B8-4952-4C01-9DA8-B81E2D5C485B}" dt="2025-10-26T21:54:36.964" v="9977" actId="478"/>
          <ac:cxnSpMkLst>
            <pc:docMk/>
            <pc:sldMk cId="3086771964" sldId="266"/>
            <ac:cxnSpMk id="19" creationId="{417B89AD-9764-4E66-C6AB-681D185CE714}"/>
          </ac:cxnSpMkLst>
        </pc:cxnChg>
        <pc:cxnChg chg="del mod">
          <ac:chgData name="Maximiliano Marcus Morya Pisfil Muñoz" userId="7b1fa31f-8a33-4ec6-9f4b-8a8e857208e3" providerId="ADAL" clId="{2D8565B8-4952-4C01-9DA8-B81E2D5C485B}" dt="2025-10-26T21:54:46.282" v="9981" actId="478"/>
          <ac:cxnSpMkLst>
            <pc:docMk/>
            <pc:sldMk cId="3086771964" sldId="266"/>
            <ac:cxnSpMk id="24" creationId="{C713C50C-26DF-A7B1-BD8B-ECD9DE0D3934}"/>
          </ac:cxnSpMkLst>
        </pc:cxnChg>
        <pc:cxnChg chg="mod">
          <ac:chgData name="Maximiliano Marcus Morya Pisfil Muñoz" userId="7b1fa31f-8a33-4ec6-9f4b-8a8e857208e3" providerId="ADAL" clId="{2D8565B8-4952-4C01-9DA8-B81E2D5C485B}" dt="2025-10-26T21:39:26.993" v="7340" actId="21"/>
          <ac:cxnSpMkLst>
            <pc:docMk/>
            <pc:sldMk cId="3086771964" sldId="266"/>
            <ac:cxnSpMk id="28" creationId="{2D064E53-2701-2A2C-9CD2-BD76345E62A1}"/>
          </ac:cxnSpMkLst>
        </pc:cxnChg>
        <pc:cxnChg chg="del">
          <ac:chgData name="Maximiliano Marcus Morya Pisfil Muñoz" userId="7b1fa31f-8a33-4ec6-9f4b-8a8e857208e3" providerId="ADAL" clId="{2D8565B8-4952-4C01-9DA8-B81E2D5C485B}" dt="2025-10-26T21:54:44.400" v="9979" actId="478"/>
          <ac:cxnSpMkLst>
            <pc:docMk/>
            <pc:sldMk cId="3086771964" sldId="266"/>
            <ac:cxnSpMk id="29" creationId="{C01FA676-FFAF-2D55-C93F-F8816BD700D3}"/>
          </ac:cxnSpMkLst>
        </pc:cxnChg>
        <pc:cxnChg chg="del mod">
          <ac:chgData name="Maximiliano Marcus Morya Pisfil Muñoz" userId="7b1fa31f-8a33-4ec6-9f4b-8a8e857208e3" providerId="ADAL" clId="{2D8565B8-4952-4C01-9DA8-B81E2D5C485B}" dt="2025-10-26T21:54:04.146" v="9969" actId="478"/>
          <ac:cxnSpMkLst>
            <pc:docMk/>
            <pc:sldMk cId="3086771964" sldId="266"/>
            <ac:cxnSpMk id="30" creationId="{FA19CCF8-1A07-C74D-2DE7-0119210BF82D}"/>
          </ac:cxnSpMkLst>
        </pc:cxnChg>
        <pc:cxnChg chg="del mod">
          <ac:chgData name="Maximiliano Marcus Morya Pisfil Muñoz" userId="7b1fa31f-8a33-4ec6-9f4b-8a8e857208e3" providerId="ADAL" clId="{2D8565B8-4952-4C01-9DA8-B81E2D5C485B}" dt="2025-10-26T21:55:01.196" v="9987" actId="478"/>
          <ac:cxnSpMkLst>
            <pc:docMk/>
            <pc:sldMk cId="3086771964" sldId="266"/>
            <ac:cxnSpMk id="35" creationId="{7B31AC65-33C7-38A2-4AE1-EE80BBA338ED}"/>
          </ac:cxnSpMkLst>
        </pc:cxnChg>
        <pc:cxnChg chg="del mod">
          <ac:chgData name="Maximiliano Marcus Morya Pisfil Muñoz" userId="7b1fa31f-8a33-4ec6-9f4b-8a8e857208e3" providerId="ADAL" clId="{2D8565B8-4952-4C01-9DA8-B81E2D5C485B}" dt="2025-10-26T21:55:02.839" v="9988" actId="478"/>
          <ac:cxnSpMkLst>
            <pc:docMk/>
            <pc:sldMk cId="3086771964" sldId="266"/>
            <ac:cxnSpMk id="36" creationId="{982DB397-00CB-ACEC-0D88-A215C8B454B3}"/>
          </ac:cxnSpMkLst>
        </pc:cxnChg>
        <pc:cxnChg chg="mod">
          <ac:chgData name="Maximiliano Marcus Morya Pisfil Muñoz" userId="7b1fa31f-8a33-4ec6-9f4b-8a8e857208e3" providerId="ADAL" clId="{2D8565B8-4952-4C01-9DA8-B81E2D5C485B}" dt="2025-10-26T21:39:26.993" v="7340" actId="21"/>
          <ac:cxnSpMkLst>
            <pc:docMk/>
            <pc:sldMk cId="3086771964" sldId="266"/>
            <ac:cxnSpMk id="37" creationId="{3428B0CC-5472-CB65-B122-B9DF1AA3FB06}"/>
          </ac:cxnSpMkLst>
        </pc:cxnChg>
        <pc:cxnChg chg="mod">
          <ac:chgData name="Maximiliano Marcus Morya Pisfil Muñoz" userId="7b1fa31f-8a33-4ec6-9f4b-8a8e857208e3" providerId="ADAL" clId="{2D8565B8-4952-4C01-9DA8-B81E2D5C485B}" dt="2025-10-26T21:39:26.993" v="7340" actId="21"/>
          <ac:cxnSpMkLst>
            <pc:docMk/>
            <pc:sldMk cId="3086771964" sldId="266"/>
            <ac:cxnSpMk id="38" creationId="{4A91EF16-D6F7-4FBA-0221-9B806EE03D53}"/>
          </ac:cxnSpMkLst>
        </pc:cxnChg>
        <pc:cxnChg chg="mod">
          <ac:chgData name="Maximiliano Marcus Morya Pisfil Muñoz" userId="7b1fa31f-8a33-4ec6-9f4b-8a8e857208e3" providerId="ADAL" clId="{2D8565B8-4952-4C01-9DA8-B81E2D5C485B}" dt="2025-10-26T21:39:26.993" v="7340" actId="21"/>
          <ac:cxnSpMkLst>
            <pc:docMk/>
            <pc:sldMk cId="3086771964" sldId="266"/>
            <ac:cxnSpMk id="39" creationId="{8A8C7EE6-588B-097B-8CF9-EF5230B49472}"/>
          </ac:cxnSpMkLst>
        </pc:cxnChg>
        <pc:cxnChg chg="mod">
          <ac:chgData name="Maximiliano Marcus Morya Pisfil Muñoz" userId="7b1fa31f-8a33-4ec6-9f4b-8a8e857208e3" providerId="ADAL" clId="{2D8565B8-4952-4C01-9DA8-B81E2D5C485B}" dt="2025-10-26T21:39:26.993" v="7340" actId="21"/>
          <ac:cxnSpMkLst>
            <pc:docMk/>
            <pc:sldMk cId="3086771964" sldId="266"/>
            <ac:cxnSpMk id="40" creationId="{653F0874-77D1-441E-67E7-CA2FDD74036F}"/>
          </ac:cxnSpMkLst>
        </pc:cxnChg>
        <pc:cxnChg chg="mod">
          <ac:chgData name="Maximiliano Marcus Morya Pisfil Muñoz" userId="7b1fa31f-8a33-4ec6-9f4b-8a8e857208e3" providerId="ADAL" clId="{2D8565B8-4952-4C01-9DA8-B81E2D5C485B}" dt="2025-10-26T21:39:26.993" v="7340" actId="21"/>
          <ac:cxnSpMkLst>
            <pc:docMk/>
            <pc:sldMk cId="3086771964" sldId="266"/>
            <ac:cxnSpMk id="41" creationId="{145DA4E6-F1DE-3850-3940-687405936D90}"/>
          </ac:cxnSpMkLst>
        </pc:cxnChg>
        <pc:cxnChg chg="mod">
          <ac:chgData name="Maximiliano Marcus Morya Pisfil Muñoz" userId="7b1fa31f-8a33-4ec6-9f4b-8a8e857208e3" providerId="ADAL" clId="{2D8565B8-4952-4C01-9DA8-B81E2D5C485B}" dt="2025-10-26T21:39:26.993" v="7340" actId="21"/>
          <ac:cxnSpMkLst>
            <pc:docMk/>
            <pc:sldMk cId="3086771964" sldId="266"/>
            <ac:cxnSpMk id="42" creationId="{973CE018-9AB0-BC3E-2226-1B5A8C7E706A}"/>
          </ac:cxnSpMkLst>
        </pc:cxnChg>
        <pc:cxnChg chg="mod">
          <ac:chgData name="Maximiliano Marcus Morya Pisfil Muñoz" userId="7b1fa31f-8a33-4ec6-9f4b-8a8e857208e3" providerId="ADAL" clId="{2D8565B8-4952-4C01-9DA8-B81E2D5C485B}" dt="2025-10-26T21:48:21.311" v="9073" actId="478"/>
          <ac:cxnSpMkLst>
            <pc:docMk/>
            <pc:sldMk cId="3086771964" sldId="266"/>
            <ac:cxnSpMk id="51" creationId="{737B4918-22C4-FBEA-2B6A-E6C8C6FD38A7}"/>
          </ac:cxnSpMkLst>
        </pc:cxnChg>
        <pc:cxnChg chg="mod">
          <ac:chgData name="Maximiliano Marcus Morya Pisfil Muñoz" userId="7b1fa31f-8a33-4ec6-9f4b-8a8e857208e3" providerId="ADAL" clId="{2D8565B8-4952-4C01-9DA8-B81E2D5C485B}" dt="2025-10-26T21:48:21.311" v="9073" actId="478"/>
          <ac:cxnSpMkLst>
            <pc:docMk/>
            <pc:sldMk cId="3086771964" sldId="266"/>
            <ac:cxnSpMk id="52" creationId="{CAE4E3E6-6DEA-C411-D56E-2FDF20FE573C}"/>
          </ac:cxnSpMkLst>
        </pc:cxnChg>
        <pc:cxnChg chg="mod">
          <ac:chgData name="Maximiliano Marcus Morya Pisfil Muñoz" userId="7b1fa31f-8a33-4ec6-9f4b-8a8e857208e3" providerId="ADAL" clId="{2D8565B8-4952-4C01-9DA8-B81E2D5C485B}" dt="2025-10-26T21:48:21.311" v="9073" actId="478"/>
          <ac:cxnSpMkLst>
            <pc:docMk/>
            <pc:sldMk cId="3086771964" sldId="266"/>
            <ac:cxnSpMk id="53" creationId="{019BD283-0CFC-4D6A-B058-671F4192AFF0}"/>
          </ac:cxnSpMkLst>
        </pc:cxnChg>
        <pc:cxnChg chg="mod">
          <ac:chgData name="Maximiliano Marcus Morya Pisfil Muñoz" userId="7b1fa31f-8a33-4ec6-9f4b-8a8e857208e3" providerId="ADAL" clId="{2D8565B8-4952-4C01-9DA8-B81E2D5C485B}" dt="2025-10-26T21:48:21.311" v="9073" actId="478"/>
          <ac:cxnSpMkLst>
            <pc:docMk/>
            <pc:sldMk cId="3086771964" sldId="266"/>
            <ac:cxnSpMk id="54" creationId="{D273A27B-D456-8158-4F89-256435AB92B1}"/>
          </ac:cxnSpMkLst>
        </pc:cxnChg>
        <pc:cxnChg chg="mod">
          <ac:chgData name="Maximiliano Marcus Morya Pisfil Muñoz" userId="7b1fa31f-8a33-4ec6-9f4b-8a8e857208e3" providerId="ADAL" clId="{2D8565B8-4952-4C01-9DA8-B81E2D5C485B}" dt="2025-10-26T21:48:21.311" v="9073" actId="478"/>
          <ac:cxnSpMkLst>
            <pc:docMk/>
            <pc:sldMk cId="3086771964" sldId="266"/>
            <ac:cxnSpMk id="55" creationId="{0FF758DA-7C78-A82C-531B-7B036DCC772D}"/>
          </ac:cxnSpMkLst>
        </pc:cxnChg>
        <pc:cxnChg chg="mod">
          <ac:chgData name="Maximiliano Marcus Morya Pisfil Muñoz" userId="7b1fa31f-8a33-4ec6-9f4b-8a8e857208e3" providerId="ADAL" clId="{2D8565B8-4952-4C01-9DA8-B81E2D5C485B}" dt="2025-10-26T21:48:21.311" v="9073" actId="478"/>
          <ac:cxnSpMkLst>
            <pc:docMk/>
            <pc:sldMk cId="3086771964" sldId="266"/>
            <ac:cxnSpMk id="57" creationId="{4C1B1F5B-BBE3-DFC1-DDD9-56EF223B02C6}"/>
          </ac:cxnSpMkLst>
        </pc:cxnChg>
        <pc:cxnChg chg="mod">
          <ac:chgData name="Maximiliano Marcus Morya Pisfil Muñoz" userId="7b1fa31f-8a33-4ec6-9f4b-8a8e857208e3" providerId="ADAL" clId="{2D8565B8-4952-4C01-9DA8-B81E2D5C485B}" dt="2025-10-26T21:48:21.311" v="9073" actId="478"/>
          <ac:cxnSpMkLst>
            <pc:docMk/>
            <pc:sldMk cId="3086771964" sldId="266"/>
            <ac:cxnSpMk id="58" creationId="{BDD28E83-4407-0413-3549-88FDDF3FD87B}"/>
          </ac:cxnSpMkLst>
        </pc:cxnChg>
        <pc:cxnChg chg="mod">
          <ac:chgData name="Maximiliano Marcus Morya Pisfil Muñoz" userId="7b1fa31f-8a33-4ec6-9f4b-8a8e857208e3" providerId="ADAL" clId="{2D8565B8-4952-4C01-9DA8-B81E2D5C485B}" dt="2025-10-26T21:43:30.932" v="7587" actId="21"/>
          <ac:cxnSpMkLst>
            <pc:docMk/>
            <pc:sldMk cId="3086771964" sldId="266"/>
            <ac:cxnSpMk id="1066" creationId="{23D7EA2D-A474-8DD2-DD78-77FA9D5CD41F}"/>
          </ac:cxnSpMkLst>
        </pc:cxnChg>
        <pc:cxnChg chg="mod">
          <ac:chgData name="Maximiliano Marcus Morya Pisfil Muñoz" userId="7b1fa31f-8a33-4ec6-9f4b-8a8e857208e3" providerId="ADAL" clId="{2D8565B8-4952-4C01-9DA8-B81E2D5C485B}" dt="2025-10-26T21:43:30.932" v="7587" actId="21"/>
          <ac:cxnSpMkLst>
            <pc:docMk/>
            <pc:sldMk cId="3086771964" sldId="266"/>
            <ac:cxnSpMk id="1068" creationId="{E6A971E0-C651-4F8C-4A06-6184E636AA4C}"/>
          </ac:cxnSpMkLst>
        </pc:cxnChg>
        <pc:cxnChg chg="mod">
          <ac:chgData name="Maximiliano Marcus Morya Pisfil Muñoz" userId="7b1fa31f-8a33-4ec6-9f4b-8a8e857208e3" providerId="ADAL" clId="{2D8565B8-4952-4C01-9DA8-B81E2D5C485B}" dt="2025-10-26T21:43:30.932" v="7587" actId="21"/>
          <ac:cxnSpMkLst>
            <pc:docMk/>
            <pc:sldMk cId="3086771964" sldId="266"/>
            <ac:cxnSpMk id="1070" creationId="{93F77732-1FFF-A24A-C7F5-5DA28B85F0AC}"/>
          </ac:cxnSpMkLst>
        </pc:cxnChg>
        <pc:cxnChg chg="mod">
          <ac:chgData name="Maximiliano Marcus Morya Pisfil Muñoz" userId="7b1fa31f-8a33-4ec6-9f4b-8a8e857208e3" providerId="ADAL" clId="{2D8565B8-4952-4C01-9DA8-B81E2D5C485B}" dt="2025-10-26T21:43:30.932" v="7587" actId="21"/>
          <ac:cxnSpMkLst>
            <pc:docMk/>
            <pc:sldMk cId="3086771964" sldId="266"/>
            <ac:cxnSpMk id="1071" creationId="{E1DCE74F-01BF-B3CC-5C2C-376CB8F5117E}"/>
          </ac:cxnSpMkLst>
        </pc:cxnChg>
        <pc:cxnChg chg="mod">
          <ac:chgData name="Maximiliano Marcus Morya Pisfil Muñoz" userId="7b1fa31f-8a33-4ec6-9f4b-8a8e857208e3" providerId="ADAL" clId="{2D8565B8-4952-4C01-9DA8-B81E2D5C485B}" dt="2025-10-26T21:43:30.932" v="7587" actId="21"/>
          <ac:cxnSpMkLst>
            <pc:docMk/>
            <pc:sldMk cId="3086771964" sldId="266"/>
            <ac:cxnSpMk id="1072" creationId="{8A2792E9-67EE-B692-4ED8-63504FE8C90A}"/>
          </ac:cxnSpMkLst>
        </pc:cxnChg>
        <pc:cxnChg chg="mod">
          <ac:chgData name="Maximiliano Marcus Morya Pisfil Muñoz" userId="7b1fa31f-8a33-4ec6-9f4b-8a8e857208e3" providerId="ADAL" clId="{2D8565B8-4952-4C01-9DA8-B81E2D5C485B}" dt="2025-10-26T21:43:30.932" v="7587" actId="21"/>
          <ac:cxnSpMkLst>
            <pc:docMk/>
            <pc:sldMk cId="3086771964" sldId="266"/>
            <ac:cxnSpMk id="1073" creationId="{D99B573B-E95A-5E0C-19A4-2848AA81867E}"/>
          </ac:cxnSpMkLst>
        </pc:cxnChg>
        <pc:cxnChg chg="mod">
          <ac:chgData name="Maximiliano Marcus Morya Pisfil Muñoz" userId="7b1fa31f-8a33-4ec6-9f4b-8a8e857208e3" providerId="ADAL" clId="{2D8565B8-4952-4C01-9DA8-B81E2D5C485B}" dt="2025-10-26T21:43:30.932" v="7587" actId="21"/>
          <ac:cxnSpMkLst>
            <pc:docMk/>
            <pc:sldMk cId="3086771964" sldId="266"/>
            <ac:cxnSpMk id="1074" creationId="{143F7809-6775-78BA-EF94-60F98B3C7F43}"/>
          </ac:cxnSpMkLst>
        </pc:cxnChg>
        <pc:cxnChg chg="mod">
          <ac:chgData name="Maximiliano Marcus Morya Pisfil Muñoz" userId="7b1fa31f-8a33-4ec6-9f4b-8a8e857208e3" providerId="ADAL" clId="{2D8565B8-4952-4C01-9DA8-B81E2D5C485B}" dt="2025-10-26T21:48:25.913" v="9074"/>
          <ac:cxnSpMkLst>
            <pc:docMk/>
            <pc:sldMk cId="3086771964" sldId="266"/>
            <ac:cxnSpMk id="1083" creationId="{1A2F95AC-EB81-0ADF-DCA5-24D43AF4B708}"/>
          </ac:cxnSpMkLst>
        </pc:cxnChg>
        <pc:cxnChg chg="mod">
          <ac:chgData name="Maximiliano Marcus Morya Pisfil Muñoz" userId="7b1fa31f-8a33-4ec6-9f4b-8a8e857208e3" providerId="ADAL" clId="{2D8565B8-4952-4C01-9DA8-B81E2D5C485B}" dt="2025-10-26T21:48:25.913" v="9074"/>
          <ac:cxnSpMkLst>
            <pc:docMk/>
            <pc:sldMk cId="3086771964" sldId="266"/>
            <ac:cxnSpMk id="2058" creationId="{5F96221C-0851-4EC6-4E55-5DB0EFDBBFEB}"/>
          </ac:cxnSpMkLst>
        </pc:cxnChg>
        <pc:cxnChg chg="mod">
          <ac:chgData name="Maximiliano Marcus Morya Pisfil Muñoz" userId="7b1fa31f-8a33-4ec6-9f4b-8a8e857208e3" providerId="ADAL" clId="{2D8565B8-4952-4C01-9DA8-B81E2D5C485B}" dt="2025-10-26T21:53:58.590" v="9967" actId="478"/>
          <ac:cxnSpMkLst>
            <pc:docMk/>
            <pc:sldMk cId="3086771964" sldId="266"/>
            <ac:cxnSpMk id="2074" creationId="{4E1D0B28-0C9E-2C01-4924-C3718F4A4369}"/>
          </ac:cxnSpMkLst>
        </pc:cxnChg>
        <pc:cxnChg chg="mod">
          <ac:chgData name="Maximiliano Marcus Morya Pisfil Muñoz" userId="7b1fa31f-8a33-4ec6-9f4b-8a8e857208e3" providerId="ADAL" clId="{2D8565B8-4952-4C01-9DA8-B81E2D5C485B}" dt="2025-10-26T21:53:58.590" v="9967" actId="478"/>
          <ac:cxnSpMkLst>
            <pc:docMk/>
            <pc:sldMk cId="3086771964" sldId="266"/>
            <ac:cxnSpMk id="2075" creationId="{450CD388-6C0B-1A58-6C36-9833FDFC9BDC}"/>
          </ac:cxnSpMkLst>
        </pc:cxnChg>
        <pc:cxnChg chg="mod">
          <ac:chgData name="Maximiliano Marcus Morya Pisfil Muñoz" userId="7b1fa31f-8a33-4ec6-9f4b-8a8e857208e3" providerId="ADAL" clId="{2D8565B8-4952-4C01-9DA8-B81E2D5C485B}" dt="2025-10-26T21:53:58.590" v="9967" actId="478"/>
          <ac:cxnSpMkLst>
            <pc:docMk/>
            <pc:sldMk cId="3086771964" sldId="266"/>
            <ac:cxnSpMk id="2076" creationId="{7D26AEDC-55C0-D112-F64A-64545CE8AE4E}"/>
          </ac:cxnSpMkLst>
        </pc:cxnChg>
        <pc:cxnChg chg="mod">
          <ac:chgData name="Maximiliano Marcus Morya Pisfil Muñoz" userId="7b1fa31f-8a33-4ec6-9f4b-8a8e857208e3" providerId="ADAL" clId="{2D8565B8-4952-4C01-9DA8-B81E2D5C485B}" dt="2025-10-26T21:53:58.590" v="9967" actId="478"/>
          <ac:cxnSpMkLst>
            <pc:docMk/>
            <pc:sldMk cId="3086771964" sldId="266"/>
            <ac:cxnSpMk id="2077" creationId="{D278007D-1A7C-6EF6-909A-9603C503FD9B}"/>
          </ac:cxnSpMkLst>
        </pc:cxnChg>
        <pc:cxnChg chg="mod">
          <ac:chgData name="Maximiliano Marcus Morya Pisfil Muñoz" userId="7b1fa31f-8a33-4ec6-9f4b-8a8e857208e3" providerId="ADAL" clId="{2D8565B8-4952-4C01-9DA8-B81E2D5C485B}" dt="2025-10-26T21:53:58.590" v="9967" actId="478"/>
          <ac:cxnSpMkLst>
            <pc:docMk/>
            <pc:sldMk cId="3086771964" sldId="266"/>
            <ac:cxnSpMk id="2078" creationId="{7957FFEE-8093-1CCB-1B38-D45A8CDED8DC}"/>
          </ac:cxnSpMkLst>
        </pc:cxnChg>
        <pc:cxnChg chg="mod">
          <ac:chgData name="Maximiliano Marcus Morya Pisfil Muñoz" userId="7b1fa31f-8a33-4ec6-9f4b-8a8e857208e3" providerId="ADAL" clId="{2D8565B8-4952-4C01-9DA8-B81E2D5C485B}" dt="2025-10-26T21:53:58.590" v="9967" actId="478"/>
          <ac:cxnSpMkLst>
            <pc:docMk/>
            <pc:sldMk cId="3086771964" sldId="266"/>
            <ac:cxnSpMk id="2079" creationId="{6E4CEB5E-B4C8-D9D4-CB02-D4E062EF9442}"/>
          </ac:cxnSpMkLst>
        </pc:cxnChg>
        <pc:cxnChg chg="mod">
          <ac:chgData name="Maximiliano Marcus Morya Pisfil Muñoz" userId="7b1fa31f-8a33-4ec6-9f4b-8a8e857208e3" providerId="ADAL" clId="{2D8565B8-4952-4C01-9DA8-B81E2D5C485B}" dt="2025-10-26T21:53:58.590" v="9967" actId="478"/>
          <ac:cxnSpMkLst>
            <pc:docMk/>
            <pc:sldMk cId="3086771964" sldId="266"/>
            <ac:cxnSpMk id="2080" creationId="{277246CA-4D45-568C-C82B-C068B652764F}"/>
          </ac:cxnSpMkLst>
        </pc:cxnChg>
        <pc:cxnChg chg="mod">
          <ac:chgData name="Maximiliano Marcus Morya Pisfil Muñoz" userId="7b1fa31f-8a33-4ec6-9f4b-8a8e857208e3" providerId="ADAL" clId="{2D8565B8-4952-4C01-9DA8-B81E2D5C485B}" dt="2025-10-26T21:51:15.924" v="9589" actId="1038"/>
          <ac:cxnSpMkLst>
            <pc:docMk/>
            <pc:sldMk cId="3086771964" sldId="266"/>
            <ac:cxnSpMk id="2096" creationId="{F292120B-B752-9E0A-E848-9316DCF02C37}"/>
          </ac:cxnSpMkLst>
        </pc:cxnChg>
        <pc:cxnChg chg="del mod">
          <ac:chgData name="Maximiliano Marcus Morya Pisfil Muñoz" userId="7b1fa31f-8a33-4ec6-9f4b-8a8e857208e3" providerId="ADAL" clId="{2D8565B8-4952-4C01-9DA8-B81E2D5C485B}" dt="2025-10-26T21:39:20.965" v="7337" actId="478"/>
          <ac:cxnSpMkLst>
            <pc:docMk/>
            <pc:sldMk cId="3086771964" sldId="266"/>
            <ac:cxnSpMk id="2109" creationId="{0805C607-55C1-AF81-724E-0A81939ABFAC}"/>
          </ac:cxnSpMkLst>
        </pc:cxnChg>
        <pc:cxnChg chg="del mod">
          <ac:chgData name="Maximiliano Marcus Morya Pisfil Muñoz" userId="7b1fa31f-8a33-4ec6-9f4b-8a8e857208e3" providerId="ADAL" clId="{2D8565B8-4952-4C01-9DA8-B81E2D5C485B}" dt="2025-10-26T21:39:20.965" v="7337" actId="478"/>
          <ac:cxnSpMkLst>
            <pc:docMk/>
            <pc:sldMk cId="3086771964" sldId="266"/>
            <ac:cxnSpMk id="2111" creationId="{97CE805E-C093-F236-F259-7755AC7A3809}"/>
          </ac:cxnSpMkLst>
        </pc:cxnChg>
        <pc:cxnChg chg="del mod">
          <ac:chgData name="Maximiliano Marcus Morya Pisfil Muñoz" userId="7b1fa31f-8a33-4ec6-9f4b-8a8e857208e3" providerId="ADAL" clId="{2D8565B8-4952-4C01-9DA8-B81E2D5C485B}" dt="2025-10-26T21:39:20.965" v="7337" actId="478"/>
          <ac:cxnSpMkLst>
            <pc:docMk/>
            <pc:sldMk cId="3086771964" sldId="266"/>
            <ac:cxnSpMk id="2112" creationId="{0569908E-FABC-940C-0DE9-243BE12A1C09}"/>
          </ac:cxnSpMkLst>
        </pc:cxnChg>
        <pc:cxnChg chg="del mod">
          <ac:chgData name="Maximiliano Marcus Morya Pisfil Muñoz" userId="7b1fa31f-8a33-4ec6-9f4b-8a8e857208e3" providerId="ADAL" clId="{2D8565B8-4952-4C01-9DA8-B81E2D5C485B}" dt="2025-10-26T21:39:20.965" v="7337" actId="478"/>
          <ac:cxnSpMkLst>
            <pc:docMk/>
            <pc:sldMk cId="3086771964" sldId="266"/>
            <ac:cxnSpMk id="2113" creationId="{D087E7D8-A1CC-3DA9-DB24-958478AAD212}"/>
          </ac:cxnSpMkLst>
        </pc:cxnChg>
        <pc:cxnChg chg="mod">
          <ac:chgData name="Maximiliano Marcus Morya Pisfil Muñoz" userId="7b1fa31f-8a33-4ec6-9f4b-8a8e857208e3" providerId="ADAL" clId="{2D8565B8-4952-4C01-9DA8-B81E2D5C485B}" dt="2025-10-26T21:51:09.499" v="9554" actId="1038"/>
          <ac:cxnSpMkLst>
            <pc:docMk/>
            <pc:sldMk cId="3086771964" sldId="266"/>
            <ac:cxnSpMk id="2121" creationId="{235283FF-A8CF-0996-8B31-C65FB3D12FA6}"/>
          </ac:cxnSpMkLst>
        </pc:cxnChg>
      </pc:sldChg>
      <pc:sldChg chg="addSp delSp modSp add del mod modTransition">
        <pc:chgData name="Maximiliano Marcus Morya Pisfil Muñoz" userId="7b1fa31f-8a33-4ec6-9f4b-8a8e857208e3" providerId="ADAL" clId="{2D8565B8-4952-4C01-9DA8-B81E2D5C485B}" dt="2025-10-26T21:53:08.592" v="9949" actId="47"/>
        <pc:sldMkLst>
          <pc:docMk/>
          <pc:sldMk cId="4235911456" sldId="267"/>
        </pc:sldMkLst>
        <pc:spChg chg="del">
          <ac:chgData name="Maximiliano Marcus Morya Pisfil Muñoz" userId="7b1fa31f-8a33-4ec6-9f4b-8a8e857208e3" providerId="ADAL" clId="{2D8565B8-4952-4C01-9DA8-B81E2D5C485B}" dt="2025-10-26T21:16:19.880" v="6489" actId="478"/>
          <ac:spMkLst>
            <pc:docMk/>
            <pc:sldMk cId="4235911456" sldId="267"/>
            <ac:spMk id="7" creationId="{82E9B36D-088B-D314-9E29-77E80F08D52F}"/>
          </ac:spMkLst>
        </pc:spChg>
        <pc:spChg chg="del">
          <ac:chgData name="Maximiliano Marcus Morya Pisfil Muñoz" userId="7b1fa31f-8a33-4ec6-9f4b-8a8e857208e3" providerId="ADAL" clId="{2D8565B8-4952-4C01-9DA8-B81E2D5C485B}" dt="2025-10-26T21:16:19.057" v="6488" actId="478"/>
          <ac:spMkLst>
            <pc:docMk/>
            <pc:sldMk cId="4235911456" sldId="267"/>
            <ac:spMk id="9" creationId="{281AFC04-89AB-DFBD-7AA6-0D1ACA8152EE}"/>
          </ac:spMkLst>
        </pc:spChg>
        <pc:spChg chg="add mod">
          <ac:chgData name="Maximiliano Marcus Morya Pisfil Muñoz" userId="7b1fa31f-8a33-4ec6-9f4b-8a8e857208e3" providerId="ADAL" clId="{2D8565B8-4952-4C01-9DA8-B81E2D5C485B}" dt="2025-10-26T21:15:54.158" v="6481"/>
          <ac:spMkLst>
            <pc:docMk/>
            <pc:sldMk cId="4235911456" sldId="267"/>
            <ac:spMk id="10" creationId="{E619E1BA-C3BF-52F6-3264-EDE4FFAC4735}"/>
          </ac:spMkLst>
        </pc:spChg>
        <pc:spChg chg="del mod">
          <ac:chgData name="Maximiliano Marcus Morya Pisfil Muñoz" userId="7b1fa31f-8a33-4ec6-9f4b-8a8e857208e3" providerId="ADAL" clId="{2D8565B8-4952-4C01-9DA8-B81E2D5C485B}" dt="2025-10-26T21:16:08.569" v="6486" actId="478"/>
          <ac:spMkLst>
            <pc:docMk/>
            <pc:sldMk cId="4235911456" sldId="267"/>
            <ac:spMk id="14" creationId="{983C3FBC-EBC5-683B-5083-64A1CFE245E5}"/>
          </ac:spMkLst>
        </pc:spChg>
        <pc:spChg chg="del">
          <ac:chgData name="Maximiliano Marcus Morya Pisfil Muñoz" userId="7b1fa31f-8a33-4ec6-9f4b-8a8e857208e3" providerId="ADAL" clId="{2D8565B8-4952-4C01-9DA8-B81E2D5C485B}" dt="2025-10-26T21:15:53.649" v="6480" actId="478"/>
          <ac:spMkLst>
            <pc:docMk/>
            <pc:sldMk cId="4235911456" sldId="267"/>
            <ac:spMk id="17" creationId="{BFF0D124-AAF5-EEFC-791C-AD9682A8058E}"/>
          </ac:spMkLst>
        </pc:spChg>
        <pc:spChg chg="add mod">
          <ac:chgData name="Maximiliano Marcus Morya Pisfil Muñoz" userId="7b1fa31f-8a33-4ec6-9f4b-8a8e857208e3" providerId="ADAL" clId="{2D8565B8-4952-4C01-9DA8-B81E2D5C485B}" dt="2025-10-26T21:16:06.749" v="6485"/>
          <ac:spMkLst>
            <pc:docMk/>
            <pc:sldMk cId="4235911456" sldId="267"/>
            <ac:spMk id="18" creationId="{9A0D36B7-7E97-CA09-18F1-1508F2C89BEF}"/>
          </ac:spMkLst>
        </pc:spChg>
        <pc:spChg chg="add mod">
          <ac:chgData name="Maximiliano Marcus Morya Pisfil Muñoz" userId="7b1fa31f-8a33-4ec6-9f4b-8a8e857208e3" providerId="ADAL" clId="{2D8565B8-4952-4C01-9DA8-B81E2D5C485B}" dt="2025-10-26T21:16:11.054" v="6487"/>
          <ac:spMkLst>
            <pc:docMk/>
            <pc:sldMk cId="4235911456" sldId="267"/>
            <ac:spMk id="20" creationId="{5C25F43B-C459-C467-2051-AB4C88AD2DDD}"/>
          </ac:spMkLst>
        </pc:spChg>
        <pc:spChg chg="add mod">
          <ac:chgData name="Maximiliano Marcus Morya Pisfil Muñoz" userId="7b1fa31f-8a33-4ec6-9f4b-8a8e857208e3" providerId="ADAL" clId="{2D8565B8-4952-4C01-9DA8-B81E2D5C485B}" dt="2025-10-26T21:16:26.051" v="6494"/>
          <ac:spMkLst>
            <pc:docMk/>
            <pc:sldMk cId="4235911456" sldId="267"/>
            <ac:spMk id="21" creationId="{E052B173-409B-6F95-FFFE-6CF388999470}"/>
          </ac:spMkLst>
        </pc:spChg>
        <pc:spChg chg="add mod">
          <ac:chgData name="Maximiliano Marcus Morya Pisfil Muñoz" userId="7b1fa31f-8a33-4ec6-9f4b-8a8e857208e3" providerId="ADAL" clId="{2D8565B8-4952-4C01-9DA8-B81E2D5C485B}" dt="2025-10-26T21:16:43.448" v="6501"/>
          <ac:spMkLst>
            <pc:docMk/>
            <pc:sldMk cId="4235911456" sldId="267"/>
            <ac:spMk id="22" creationId="{F1E000F8-F1DF-DB22-B563-19844A353404}"/>
          </ac:spMkLst>
        </pc:spChg>
        <pc:spChg chg="mod">
          <ac:chgData name="Maximiliano Marcus Morya Pisfil Muñoz" userId="7b1fa31f-8a33-4ec6-9f4b-8a8e857208e3" providerId="ADAL" clId="{2D8565B8-4952-4C01-9DA8-B81E2D5C485B}" dt="2025-10-26T21:39:44.721" v="7346"/>
          <ac:spMkLst>
            <pc:docMk/>
            <pc:sldMk cId="4235911456" sldId="267"/>
            <ac:spMk id="25" creationId="{38FE6E1F-6F4A-DC83-F7E3-C0D49DDB77E5}"/>
          </ac:spMkLst>
        </pc:spChg>
        <pc:spChg chg="mod">
          <ac:chgData name="Maximiliano Marcus Morya Pisfil Muñoz" userId="7b1fa31f-8a33-4ec6-9f4b-8a8e857208e3" providerId="ADAL" clId="{2D8565B8-4952-4C01-9DA8-B81E2D5C485B}" dt="2025-10-26T21:39:44.721" v="7346"/>
          <ac:spMkLst>
            <pc:docMk/>
            <pc:sldMk cId="4235911456" sldId="267"/>
            <ac:spMk id="26" creationId="{DFA88AB9-1035-55D7-5687-BB5449300D4A}"/>
          </ac:spMkLst>
        </pc:spChg>
        <pc:spChg chg="mod">
          <ac:chgData name="Maximiliano Marcus Morya Pisfil Muñoz" userId="7b1fa31f-8a33-4ec6-9f4b-8a8e857208e3" providerId="ADAL" clId="{2D8565B8-4952-4C01-9DA8-B81E2D5C485B}" dt="2025-10-26T21:39:44.721" v="7346"/>
          <ac:spMkLst>
            <pc:docMk/>
            <pc:sldMk cId="4235911456" sldId="267"/>
            <ac:spMk id="27" creationId="{7E970880-826F-9E55-3EE1-519AAD7ED92E}"/>
          </ac:spMkLst>
        </pc:spChg>
        <pc:spChg chg="mod">
          <ac:chgData name="Maximiliano Marcus Morya Pisfil Muñoz" userId="7b1fa31f-8a33-4ec6-9f4b-8a8e857208e3" providerId="ADAL" clId="{2D8565B8-4952-4C01-9DA8-B81E2D5C485B}" dt="2025-10-26T21:39:44.721" v="7346"/>
          <ac:spMkLst>
            <pc:docMk/>
            <pc:sldMk cId="4235911456" sldId="267"/>
            <ac:spMk id="28" creationId="{4C5AFD5E-360F-6793-C142-7D4492E18C90}"/>
          </ac:spMkLst>
        </pc:spChg>
        <pc:spChg chg="mod">
          <ac:chgData name="Maximiliano Marcus Morya Pisfil Muñoz" userId="7b1fa31f-8a33-4ec6-9f4b-8a8e857208e3" providerId="ADAL" clId="{2D8565B8-4952-4C01-9DA8-B81E2D5C485B}" dt="2025-10-26T21:39:44.721" v="7346"/>
          <ac:spMkLst>
            <pc:docMk/>
            <pc:sldMk cId="4235911456" sldId="267"/>
            <ac:spMk id="30" creationId="{6BC38B72-9800-A518-7371-372DD8E35C31}"/>
          </ac:spMkLst>
        </pc:spChg>
        <pc:spChg chg="mod">
          <ac:chgData name="Maximiliano Marcus Morya Pisfil Muñoz" userId="7b1fa31f-8a33-4ec6-9f4b-8a8e857208e3" providerId="ADAL" clId="{2D8565B8-4952-4C01-9DA8-B81E2D5C485B}" dt="2025-10-26T21:39:44.721" v="7346"/>
          <ac:spMkLst>
            <pc:docMk/>
            <pc:sldMk cId="4235911456" sldId="267"/>
            <ac:spMk id="37" creationId="{BAAA45B2-C7AE-F986-6BC8-62EA7F85CB99}"/>
          </ac:spMkLst>
        </pc:spChg>
        <pc:spChg chg="mod">
          <ac:chgData name="Maximiliano Marcus Morya Pisfil Muñoz" userId="7b1fa31f-8a33-4ec6-9f4b-8a8e857208e3" providerId="ADAL" clId="{2D8565B8-4952-4C01-9DA8-B81E2D5C485B}" dt="2025-10-26T21:39:44.721" v="7346"/>
          <ac:spMkLst>
            <pc:docMk/>
            <pc:sldMk cId="4235911456" sldId="267"/>
            <ac:spMk id="38" creationId="{6703F5AB-218D-B256-021B-D3A6B4D4194D}"/>
          </ac:spMkLst>
        </pc:spChg>
        <pc:spChg chg="del">
          <ac:chgData name="Maximiliano Marcus Morya Pisfil Muñoz" userId="7b1fa31f-8a33-4ec6-9f4b-8a8e857208e3" providerId="ADAL" clId="{2D8565B8-4952-4C01-9DA8-B81E2D5C485B}" dt="2025-10-26T21:39:18.618" v="7336" actId="478"/>
          <ac:spMkLst>
            <pc:docMk/>
            <pc:sldMk cId="4235911456" sldId="267"/>
            <ac:spMk id="2102" creationId="{C6BE397B-12BA-DA57-27B3-D3DABB3B6770}"/>
          </ac:spMkLst>
        </pc:spChg>
        <pc:spChg chg="del">
          <ac:chgData name="Maximiliano Marcus Morya Pisfil Muñoz" userId="7b1fa31f-8a33-4ec6-9f4b-8a8e857208e3" providerId="ADAL" clId="{2D8565B8-4952-4C01-9DA8-B81E2D5C485B}" dt="2025-10-26T21:39:18.618" v="7336" actId="478"/>
          <ac:spMkLst>
            <pc:docMk/>
            <pc:sldMk cId="4235911456" sldId="267"/>
            <ac:spMk id="2103" creationId="{43D18E4F-5FBC-EE2C-7DCE-6E0D05C7AF10}"/>
          </ac:spMkLst>
        </pc:spChg>
        <pc:spChg chg="del">
          <ac:chgData name="Maximiliano Marcus Morya Pisfil Muñoz" userId="7b1fa31f-8a33-4ec6-9f4b-8a8e857208e3" providerId="ADAL" clId="{2D8565B8-4952-4C01-9DA8-B81E2D5C485B}" dt="2025-10-26T21:39:18.618" v="7336" actId="478"/>
          <ac:spMkLst>
            <pc:docMk/>
            <pc:sldMk cId="4235911456" sldId="267"/>
            <ac:spMk id="2104" creationId="{56839992-9511-FA9F-E6F2-3B6631B8BC9B}"/>
          </ac:spMkLst>
        </pc:spChg>
        <pc:spChg chg="del">
          <ac:chgData name="Maximiliano Marcus Morya Pisfil Muñoz" userId="7b1fa31f-8a33-4ec6-9f4b-8a8e857208e3" providerId="ADAL" clId="{2D8565B8-4952-4C01-9DA8-B81E2D5C485B}" dt="2025-10-26T21:39:18.618" v="7336" actId="478"/>
          <ac:spMkLst>
            <pc:docMk/>
            <pc:sldMk cId="4235911456" sldId="267"/>
            <ac:spMk id="2105" creationId="{BD2080B7-3D40-4AF2-4260-8D9CB45E9F4F}"/>
          </ac:spMkLst>
        </pc:spChg>
        <pc:spChg chg="del">
          <ac:chgData name="Maximiliano Marcus Morya Pisfil Muñoz" userId="7b1fa31f-8a33-4ec6-9f4b-8a8e857208e3" providerId="ADAL" clId="{2D8565B8-4952-4C01-9DA8-B81E2D5C485B}" dt="2025-10-26T21:39:18.618" v="7336" actId="478"/>
          <ac:spMkLst>
            <pc:docMk/>
            <pc:sldMk cId="4235911456" sldId="267"/>
            <ac:spMk id="2106" creationId="{AD089C7A-FC05-B495-715E-BCDE890931E8}"/>
          </ac:spMkLst>
        </pc:spChg>
        <pc:spChg chg="del">
          <ac:chgData name="Maximiliano Marcus Morya Pisfil Muñoz" userId="7b1fa31f-8a33-4ec6-9f4b-8a8e857208e3" providerId="ADAL" clId="{2D8565B8-4952-4C01-9DA8-B81E2D5C485B}" dt="2025-10-26T21:39:18.618" v="7336" actId="478"/>
          <ac:spMkLst>
            <pc:docMk/>
            <pc:sldMk cId="4235911456" sldId="267"/>
            <ac:spMk id="2107" creationId="{28AFD378-E311-01D1-8462-1ECC82677064}"/>
          </ac:spMkLst>
        </pc:spChg>
        <pc:spChg chg="del">
          <ac:chgData name="Maximiliano Marcus Morya Pisfil Muñoz" userId="7b1fa31f-8a33-4ec6-9f4b-8a8e857208e3" providerId="ADAL" clId="{2D8565B8-4952-4C01-9DA8-B81E2D5C485B}" dt="2025-10-26T21:39:18.618" v="7336" actId="478"/>
          <ac:spMkLst>
            <pc:docMk/>
            <pc:sldMk cId="4235911456" sldId="267"/>
            <ac:spMk id="2108" creationId="{318E38F5-BCFA-8A20-FD5D-D24C17BC241E}"/>
          </ac:spMkLst>
        </pc:spChg>
        <pc:grpChg chg="add mod">
          <ac:chgData name="Maximiliano Marcus Morya Pisfil Muñoz" userId="7b1fa31f-8a33-4ec6-9f4b-8a8e857208e3" providerId="ADAL" clId="{2D8565B8-4952-4C01-9DA8-B81E2D5C485B}" dt="2025-10-26T21:39:44.721" v="7346"/>
          <ac:grpSpMkLst>
            <pc:docMk/>
            <pc:sldMk cId="4235911456" sldId="267"/>
            <ac:grpSpMk id="23" creationId="{64FDA7FB-69CA-E869-14A7-0C8A7B9DA04D}"/>
          </ac:grpSpMkLst>
        </pc:grpChg>
        <pc:cxnChg chg="del">
          <ac:chgData name="Maximiliano Marcus Morya Pisfil Muñoz" userId="7b1fa31f-8a33-4ec6-9f4b-8a8e857208e3" providerId="ADAL" clId="{2D8565B8-4952-4C01-9DA8-B81E2D5C485B}" dt="2025-10-26T19:46:00.541" v="6056" actId="478"/>
          <ac:cxnSpMkLst>
            <pc:docMk/>
            <pc:sldMk cId="4235911456" sldId="267"/>
            <ac:cxnSpMk id="19" creationId="{F2378466-D7B1-CAA7-6175-F9264762C9EC}"/>
          </ac:cxnSpMkLst>
        </pc:cxnChg>
        <pc:cxnChg chg="mod">
          <ac:chgData name="Maximiliano Marcus Morya Pisfil Muñoz" userId="7b1fa31f-8a33-4ec6-9f4b-8a8e857208e3" providerId="ADAL" clId="{2D8565B8-4952-4C01-9DA8-B81E2D5C485B}" dt="2025-10-26T21:39:44.721" v="7346"/>
          <ac:cxnSpMkLst>
            <pc:docMk/>
            <pc:sldMk cId="4235911456" sldId="267"/>
            <ac:cxnSpMk id="39" creationId="{C5E428DE-CFCD-32BE-178B-7E955A7DB4E2}"/>
          </ac:cxnSpMkLst>
        </pc:cxnChg>
        <pc:cxnChg chg="mod">
          <ac:chgData name="Maximiliano Marcus Morya Pisfil Muñoz" userId="7b1fa31f-8a33-4ec6-9f4b-8a8e857208e3" providerId="ADAL" clId="{2D8565B8-4952-4C01-9DA8-B81E2D5C485B}" dt="2025-10-26T21:39:44.721" v="7346"/>
          <ac:cxnSpMkLst>
            <pc:docMk/>
            <pc:sldMk cId="4235911456" sldId="267"/>
            <ac:cxnSpMk id="43" creationId="{6B4B5759-255B-295B-04E2-FC044F3A8366}"/>
          </ac:cxnSpMkLst>
        </pc:cxnChg>
        <pc:cxnChg chg="del mod">
          <ac:chgData name="Maximiliano Marcus Morya Pisfil Muñoz" userId="7b1fa31f-8a33-4ec6-9f4b-8a8e857208e3" providerId="ADAL" clId="{2D8565B8-4952-4C01-9DA8-B81E2D5C485B}" dt="2025-10-26T21:39:18.618" v="7336" actId="478"/>
          <ac:cxnSpMkLst>
            <pc:docMk/>
            <pc:sldMk cId="4235911456" sldId="267"/>
            <ac:cxnSpMk id="2109" creationId="{01705689-4489-4FB7-E343-8C22A69DBF8C}"/>
          </ac:cxnSpMkLst>
        </pc:cxnChg>
        <pc:cxnChg chg="del mod">
          <ac:chgData name="Maximiliano Marcus Morya Pisfil Muñoz" userId="7b1fa31f-8a33-4ec6-9f4b-8a8e857208e3" providerId="ADAL" clId="{2D8565B8-4952-4C01-9DA8-B81E2D5C485B}" dt="2025-10-26T21:39:18.618" v="7336" actId="478"/>
          <ac:cxnSpMkLst>
            <pc:docMk/>
            <pc:sldMk cId="4235911456" sldId="267"/>
            <ac:cxnSpMk id="2113" creationId="{614DD642-E528-7F90-FB53-94B4DD11D8A2}"/>
          </ac:cxnSpMkLst>
        </pc:cxnChg>
        <pc:cxnChg chg="del mod">
          <ac:chgData name="Maximiliano Marcus Morya Pisfil Muñoz" userId="7b1fa31f-8a33-4ec6-9f4b-8a8e857208e3" providerId="ADAL" clId="{2D8565B8-4952-4C01-9DA8-B81E2D5C485B}" dt="2025-10-26T21:39:18.618" v="7336" actId="478"/>
          <ac:cxnSpMkLst>
            <pc:docMk/>
            <pc:sldMk cId="4235911456" sldId="267"/>
            <ac:cxnSpMk id="2115" creationId="{216C21C7-D36C-1AC2-6938-7BAB26BCD636}"/>
          </ac:cxnSpMkLst>
        </pc:cxnChg>
      </pc:sldChg>
      <pc:sldChg chg="addSp delSp modSp add del mod modTransition">
        <pc:chgData name="Maximiliano Marcus Morya Pisfil Muñoz" userId="7b1fa31f-8a33-4ec6-9f4b-8a8e857208e3" providerId="ADAL" clId="{2D8565B8-4952-4C01-9DA8-B81E2D5C485B}" dt="2025-10-26T21:53:09.612" v="9950" actId="47"/>
        <pc:sldMkLst>
          <pc:docMk/>
          <pc:sldMk cId="3426469934" sldId="268"/>
        </pc:sldMkLst>
        <pc:spChg chg="del">
          <ac:chgData name="Maximiliano Marcus Morya Pisfil Muñoz" userId="7b1fa31f-8a33-4ec6-9f4b-8a8e857208e3" providerId="ADAL" clId="{2D8565B8-4952-4C01-9DA8-B81E2D5C485B}" dt="2025-10-26T21:16:21.846" v="6490" actId="478"/>
          <ac:spMkLst>
            <pc:docMk/>
            <pc:sldMk cId="3426469934" sldId="268"/>
            <ac:spMk id="7" creationId="{897D51F0-B46B-BC80-B94C-797D95C20BC0}"/>
          </ac:spMkLst>
        </pc:spChg>
        <pc:spChg chg="del mod">
          <ac:chgData name="Maximiliano Marcus Morya Pisfil Muñoz" userId="7b1fa31f-8a33-4ec6-9f4b-8a8e857208e3" providerId="ADAL" clId="{2D8565B8-4952-4C01-9DA8-B81E2D5C485B}" dt="2025-10-26T21:16:24.159" v="6492" actId="478"/>
          <ac:spMkLst>
            <pc:docMk/>
            <pc:sldMk cId="3426469934" sldId="268"/>
            <ac:spMk id="9" creationId="{D0C7B8D2-CDC5-302C-1CF9-9A899F4065A1}"/>
          </ac:spMkLst>
        </pc:spChg>
        <pc:spChg chg="add mod">
          <ac:chgData name="Maximiliano Marcus Morya Pisfil Muñoz" userId="7b1fa31f-8a33-4ec6-9f4b-8a8e857208e3" providerId="ADAL" clId="{2D8565B8-4952-4C01-9DA8-B81E2D5C485B}" dt="2025-10-26T21:15:56.878" v="6483"/>
          <ac:spMkLst>
            <pc:docMk/>
            <pc:sldMk cId="3426469934" sldId="268"/>
            <ac:spMk id="10" creationId="{3AB1CCFC-E0A6-A36C-DD24-6DC7CA2C4459}"/>
          </ac:spMkLst>
        </pc:spChg>
        <pc:spChg chg="add mod">
          <ac:chgData name="Maximiliano Marcus Morya Pisfil Muñoz" userId="7b1fa31f-8a33-4ec6-9f4b-8a8e857208e3" providerId="ADAL" clId="{2D8565B8-4952-4C01-9DA8-B81E2D5C485B}" dt="2025-10-26T21:16:24.672" v="6493"/>
          <ac:spMkLst>
            <pc:docMk/>
            <pc:sldMk cId="3426469934" sldId="268"/>
            <ac:spMk id="12" creationId="{CB3E188A-3A69-1A0C-A043-E7A75F602458}"/>
          </ac:spMkLst>
        </pc:spChg>
        <pc:spChg chg="add mod">
          <ac:chgData name="Maximiliano Marcus Morya Pisfil Muñoz" userId="7b1fa31f-8a33-4ec6-9f4b-8a8e857208e3" providerId="ADAL" clId="{2D8565B8-4952-4C01-9DA8-B81E2D5C485B}" dt="2025-10-26T21:16:45.346" v="6502"/>
          <ac:spMkLst>
            <pc:docMk/>
            <pc:sldMk cId="3426469934" sldId="268"/>
            <ac:spMk id="14" creationId="{2AE7E464-F69C-48D9-FA29-51C840E6EEC5}"/>
          </ac:spMkLst>
        </pc:spChg>
        <pc:spChg chg="del">
          <ac:chgData name="Maximiliano Marcus Morya Pisfil Muñoz" userId="7b1fa31f-8a33-4ec6-9f4b-8a8e857208e3" providerId="ADAL" clId="{2D8565B8-4952-4C01-9DA8-B81E2D5C485B}" dt="2025-10-26T21:15:56.553" v="6482" actId="478"/>
          <ac:spMkLst>
            <pc:docMk/>
            <pc:sldMk cId="3426469934" sldId="268"/>
            <ac:spMk id="17" creationId="{D19B1585-E48A-2357-33BB-32D9B9775EC4}"/>
          </ac:spMkLst>
        </pc:spChg>
        <pc:spChg chg="mod">
          <ac:chgData name="Maximiliano Marcus Morya Pisfil Muñoz" userId="7b1fa31f-8a33-4ec6-9f4b-8a8e857208e3" providerId="ADAL" clId="{2D8565B8-4952-4C01-9DA8-B81E2D5C485B}" dt="2025-10-26T21:39:42.981" v="7345"/>
          <ac:spMkLst>
            <pc:docMk/>
            <pc:sldMk cId="3426469934" sldId="268"/>
            <ac:spMk id="19" creationId="{EBC1D78F-C6E2-0A45-1CB4-A28F06F80909}"/>
          </ac:spMkLst>
        </pc:spChg>
        <pc:spChg chg="mod">
          <ac:chgData name="Maximiliano Marcus Morya Pisfil Muñoz" userId="7b1fa31f-8a33-4ec6-9f4b-8a8e857208e3" providerId="ADAL" clId="{2D8565B8-4952-4C01-9DA8-B81E2D5C485B}" dt="2025-10-26T21:39:42.981" v="7345"/>
          <ac:spMkLst>
            <pc:docMk/>
            <pc:sldMk cId="3426469934" sldId="268"/>
            <ac:spMk id="20" creationId="{99246FEF-FCD0-A661-F99C-AD7145C353FB}"/>
          </ac:spMkLst>
        </pc:spChg>
        <pc:spChg chg="mod">
          <ac:chgData name="Maximiliano Marcus Morya Pisfil Muñoz" userId="7b1fa31f-8a33-4ec6-9f4b-8a8e857208e3" providerId="ADAL" clId="{2D8565B8-4952-4C01-9DA8-B81E2D5C485B}" dt="2025-10-26T21:39:42.981" v="7345"/>
          <ac:spMkLst>
            <pc:docMk/>
            <pc:sldMk cId="3426469934" sldId="268"/>
            <ac:spMk id="21" creationId="{48E1C5E4-7C7A-E35B-97C0-31E90E666ECE}"/>
          </ac:spMkLst>
        </pc:spChg>
        <pc:spChg chg="mod">
          <ac:chgData name="Maximiliano Marcus Morya Pisfil Muñoz" userId="7b1fa31f-8a33-4ec6-9f4b-8a8e857208e3" providerId="ADAL" clId="{2D8565B8-4952-4C01-9DA8-B81E2D5C485B}" dt="2025-10-26T21:39:42.981" v="7345"/>
          <ac:spMkLst>
            <pc:docMk/>
            <pc:sldMk cId="3426469934" sldId="268"/>
            <ac:spMk id="22" creationId="{9DD25581-B052-DB42-1C4B-2DB311220640}"/>
          </ac:spMkLst>
        </pc:spChg>
        <pc:spChg chg="mod">
          <ac:chgData name="Maximiliano Marcus Morya Pisfil Muñoz" userId="7b1fa31f-8a33-4ec6-9f4b-8a8e857208e3" providerId="ADAL" clId="{2D8565B8-4952-4C01-9DA8-B81E2D5C485B}" dt="2025-10-26T21:39:42.981" v="7345"/>
          <ac:spMkLst>
            <pc:docMk/>
            <pc:sldMk cId="3426469934" sldId="268"/>
            <ac:spMk id="23" creationId="{68E5017C-2CFB-ECD9-9541-C924D9639669}"/>
          </ac:spMkLst>
        </pc:spChg>
        <pc:spChg chg="mod">
          <ac:chgData name="Maximiliano Marcus Morya Pisfil Muñoz" userId="7b1fa31f-8a33-4ec6-9f4b-8a8e857208e3" providerId="ADAL" clId="{2D8565B8-4952-4C01-9DA8-B81E2D5C485B}" dt="2025-10-26T21:39:42.981" v="7345"/>
          <ac:spMkLst>
            <pc:docMk/>
            <pc:sldMk cId="3426469934" sldId="268"/>
            <ac:spMk id="24" creationId="{36A362E9-971D-DE01-B991-EDC74169E38A}"/>
          </ac:spMkLst>
        </pc:spChg>
        <pc:spChg chg="mod">
          <ac:chgData name="Maximiliano Marcus Morya Pisfil Muñoz" userId="7b1fa31f-8a33-4ec6-9f4b-8a8e857208e3" providerId="ADAL" clId="{2D8565B8-4952-4C01-9DA8-B81E2D5C485B}" dt="2025-10-26T21:39:42.981" v="7345"/>
          <ac:spMkLst>
            <pc:docMk/>
            <pc:sldMk cId="3426469934" sldId="268"/>
            <ac:spMk id="25" creationId="{C52B5BDE-06F5-B87D-350A-934665DDDE4A}"/>
          </ac:spMkLst>
        </pc:spChg>
        <pc:spChg chg="del">
          <ac:chgData name="Maximiliano Marcus Morya Pisfil Muñoz" userId="7b1fa31f-8a33-4ec6-9f4b-8a8e857208e3" providerId="ADAL" clId="{2D8565B8-4952-4C01-9DA8-B81E2D5C485B}" dt="2025-10-26T21:39:16.627" v="7335" actId="478"/>
          <ac:spMkLst>
            <pc:docMk/>
            <pc:sldMk cId="3426469934" sldId="268"/>
            <ac:spMk id="2102" creationId="{122564E6-B4BC-5B96-E8A3-3A416CA8490F}"/>
          </ac:spMkLst>
        </pc:spChg>
        <pc:spChg chg="del">
          <ac:chgData name="Maximiliano Marcus Morya Pisfil Muñoz" userId="7b1fa31f-8a33-4ec6-9f4b-8a8e857208e3" providerId="ADAL" clId="{2D8565B8-4952-4C01-9DA8-B81E2D5C485B}" dt="2025-10-26T21:39:16.627" v="7335" actId="478"/>
          <ac:spMkLst>
            <pc:docMk/>
            <pc:sldMk cId="3426469934" sldId="268"/>
            <ac:spMk id="2103" creationId="{C394C70A-D534-F094-E1B0-E0BDE9C5A945}"/>
          </ac:spMkLst>
        </pc:spChg>
        <pc:spChg chg="del">
          <ac:chgData name="Maximiliano Marcus Morya Pisfil Muñoz" userId="7b1fa31f-8a33-4ec6-9f4b-8a8e857208e3" providerId="ADAL" clId="{2D8565B8-4952-4C01-9DA8-B81E2D5C485B}" dt="2025-10-26T21:39:16.627" v="7335" actId="478"/>
          <ac:spMkLst>
            <pc:docMk/>
            <pc:sldMk cId="3426469934" sldId="268"/>
            <ac:spMk id="2104" creationId="{B0E7C776-AEC1-9015-9EEC-13E4D994C460}"/>
          </ac:spMkLst>
        </pc:spChg>
        <pc:spChg chg="del">
          <ac:chgData name="Maximiliano Marcus Morya Pisfil Muñoz" userId="7b1fa31f-8a33-4ec6-9f4b-8a8e857208e3" providerId="ADAL" clId="{2D8565B8-4952-4C01-9DA8-B81E2D5C485B}" dt="2025-10-26T21:39:16.627" v="7335" actId="478"/>
          <ac:spMkLst>
            <pc:docMk/>
            <pc:sldMk cId="3426469934" sldId="268"/>
            <ac:spMk id="2105" creationId="{3F1F8728-3021-6C20-1DB6-5C6F8D3D8458}"/>
          </ac:spMkLst>
        </pc:spChg>
        <pc:spChg chg="del">
          <ac:chgData name="Maximiliano Marcus Morya Pisfil Muñoz" userId="7b1fa31f-8a33-4ec6-9f4b-8a8e857208e3" providerId="ADAL" clId="{2D8565B8-4952-4C01-9DA8-B81E2D5C485B}" dt="2025-10-26T21:39:16.627" v="7335" actId="478"/>
          <ac:spMkLst>
            <pc:docMk/>
            <pc:sldMk cId="3426469934" sldId="268"/>
            <ac:spMk id="2106" creationId="{4BD99B58-04D1-C479-D629-41B1006965EF}"/>
          </ac:spMkLst>
        </pc:spChg>
        <pc:spChg chg="del">
          <ac:chgData name="Maximiliano Marcus Morya Pisfil Muñoz" userId="7b1fa31f-8a33-4ec6-9f4b-8a8e857208e3" providerId="ADAL" clId="{2D8565B8-4952-4C01-9DA8-B81E2D5C485B}" dt="2025-10-26T21:39:16.627" v="7335" actId="478"/>
          <ac:spMkLst>
            <pc:docMk/>
            <pc:sldMk cId="3426469934" sldId="268"/>
            <ac:spMk id="2107" creationId="{03CB5EDE-60F3-2446-F72E-3C5DD9493D94}"/>
          </ac:spMkLst>
        </pc:spChg>
        <pc:spChg chg="del">
          <ac:chgData name="Maximiliano Marcus Morya Pisfil Muñoz" userId="7b1fa31f-8a33-4ec6-9f4b-8a8e857208e3" providerId="ADAL" clId="{2D8565B8-4952-4C01-9DA8-B81E2D5C485B}" dt="2025-10-26T21:39:16.627" v="7335" actId="478"/>
          <ac:spMkLst>
            <pc:docMk/>
            <pc:sldMk cId="3426469934" sldId="268"/>
            <ac:spMk id="2108" creationId="{B6E27192-1F94-185E-29DD-77673ECF0644}"/>
          </ac:spMkLst>
        </pc:spChg>
        <pc:grpChg chg="add mod">
          <ac:chgData name="Maximiliano Marcus Morya Pisfil Muñoz" userId="7b1fa31f-8a33-4ec6-9f4b-8a8e857208e3" providerId="ADAL" clId="{2D8565B8-4952-4C01-9DA8-B81E2D5C485B}" dt="2025-10-26T21:39:42.981" v="7345"/>
          <ac:grpSpMkLst>
            <pc:docMk/>
            <pc:sldMk cId="3426469934" sldId="268"/>
            <ac:grpSpMk id="18" creationId="{634146E3-7214-C9DB-DE23-337816603FA2}"/>
          </ac:grpSpMkLst>
        </pc:grpChg>
        <pc:cxnChg chg="mod">
          <ac:chgData name="Maximiliano Marcus Morya Pisfil Muñoz" userId="7b1fa31f-8a33-4ec6-9f4b-8a8e857208e3" providerId="ADAL" clId="{2D8565B8-4952-4C01-9DA8-B81E2D5C485B}" dt="2025-10-26T21:39:42.981" v="7345"/>
          <ac:cxnSpMkLst>
            <pc:docMk/>
            <pc:sldMk cId="3426469934" sldId="268"/>
            <ac:cxnSpMk id="26" creationId="{F5D4C9B6-6875-D535-2566-B9AC36396030}"/>
          </ac:cxnSpMkLst>
        </pc:cxnChg>
        <pc:cxnChg chg="mod">
          <ac:chgData name="Maximiliano Marcus Morya Pisfil Muñoz" userId="7b1fa31f-8a33-4ec6-9f4b-8a8e857208e3" providerId="ADAL" clId="{2D8565B8-4952-4C01-9DA8-B81E2D5C485B}" dt="2025-10-26T21:39:42.981" v="7345"/>
          <ac:cxnSpMkLst>
            <pc:docMk/>
            <pc:sldMk cId="3426469934" sldId="268"/>
            <ac:cxnSpMk id="37" creationId="{859AD047-C584-28C3-7A8B-1F446B3D969E}"/>
          </ac:cxnSpMkLst>
        </pc:cxnChg>
        <pc:cxnChg chg="del mod">
          <ac:chgData name="Maximiliano Marcus Morya Pisfil Muñoz" userId="7b1fa31f-8a33-4ec6-9f4b-8a8e857208e3" providerId="ADAL" clId="{2D8565B8-4952-4C01-9DA8-B81E2D5C485B}" dt="2025-10-26T21:39:16.627" v="7335" actId="478"/>
          <ac:cxnSpMkLst>
            <pc:docMk/>
            <pc:sldMk cId="3426469934" sldId="268"/>
            <ac:cxnSpMk id="2109" creationId="{69F7E22D-B475-CEB4-F782-5AD0C6CA4BB7}"/>
          </ac:cxnSpMkLst>
        </pc:cxnChg>
        <pc:cxnChg chg="del mod">
          <ac:chgData name="Maximiliano Marcus Morya Pisfil Muñoz" userId="7b1fa31f-8a33-4ec6-9f4b-8a8e857208e3" providerId="ADAL" clId="{2D8565B8-4952-4C01-9DA8-B81E2D5C485B}" dt="2025-10-26T21:39:16.627" v="7335" actId="478"/>
          <ac:cxnSpMkLst>
            <pc:docMk/>
            <pc:sldMk cId="3426469934" sldId="268"/>
            <ac:cxnSpMk id="2110" creationId="{89EC19C0-610D-4366-68DF-FF03508115BB}"/>
          </ac:cxnSpMkLst>
        </pc:cxnChg>
        <pc:cxnChg chg="del mod">
          <ac:chgData name="Maximiliano Marcus Morya Pisfil Muñoz" userId="7b1fa31f-8a33-4ec6-9f4b-8a8e857208e3" providerId="ADAL" clId="{2D8565B8-4952-4C01-9DA8-B81E2D5C485B}" dt="2025-10-26T21:39:16.627" v="7335" actId="478"/>
          <ac:cxnSpMkLst>
            <pc:docMk/>
            <pc:sldMk cId="3426469934" sldId="268"/>
            <ac:cxnSpMk id="2112" creationId="{488DD896-5211-E7AC-A30B-F8C3C51A94EE}"/>
          </ac:cxnSpMkLst>
        </pc:cxnChg>
      </pc:sldChg>
      <pc:sldChg chg="addSp delSp modSp add del mod modTransition">
        <pc:chgData name="Maximiliano Marcus Morya Pisfil Muñoz" userId="7b1fa31f-8a33-4ec6-9f4b-8a8e857208e3" providerId="ADAL" clId="{2D8565B8-4952-4C01-9DA8-B81E2D5C485B}" dt="2025-10-26T21:53:21.819" v="9957" actId="47"/>
        <pc:sldMkLst>
          <pc:docMk/>
          <pc:sldMk cId="2862146923" sldId="269"/>
        </pc:sldMkLst>
        <pc:spChg chg="del">
          <ac:chgData name="Maximiliano Marcus Morya Pisfil Muñoz" userId="7b1fa31f-8a33-4ec6-9f4b-8a8e857208e3" providerId="ADAL" clId="{2D8565B8-4952-4C01-9DA8-B81E2D5C485B}" dt="2025-10-26T21:16:28.526" v="6495" actId="478"/>
          <ac:spMkLst>
            <pc:docMk/>
            <pc:sldMk cId="2862146923" sldId="269"/>
            <ac:spMk id="7" creationId="{9373BB17-E3D3-1718-7D3C-B5F09BD93F3F}"/>
          </ac:spMkLst>
        </pc:spChg>
        <pc:spChg chg="del">
          <ac:chgData name="Maximiliano Marcus Morya Pisfil Muñoz" userId="7b1fa31f-8a33-4ec6-9f4b-8a8e857208e3" providerId="ADAL" clId="{2D8565B8-4952-4C01-9DA8-B81E2D5C485B}" dt="2025-10-26T21:16:29.830" v="6496" actId="478"/>
          <ac:spMkLst>
            <pc:docMk/>
            <pc:sldMk cId="2862146923" sldId="269"/>
            <ac:spMk id="9" creationId="{681849F7-C2BF-8D5E-728A-1ABE21367CAC}"/>
          </ac:spMkLst>
        </pc:spChg>
        <pc:spChg chg="add mod">
          <ac:chgData name="Maximiliano Marcus Morya Pisfil Muñoz" userId="7b1fa31f-8a33-4ec6-9f4b-8a8e857208e3" providerId="ADAL" clId="{2D8565B8-4952-4C01-9DA8-B81E2D5C485B}" dt="2025-10-26T21:16:30.802" v="6497"/>
          <ac:spMkLst>
            <pc:docMk/>
            <pc:sldMk cId="2862146923" sldId="269"/>
            <ac:spMk id="10" creationId="{CFD4A3B3-645D-5D45-83BD-8BEF80EF8A49}"/>
          </ac:spMkLst>
        </pc:spChg>
        <pc:spChg chg="add mod">
          <ac:chgData name="Maximiliano Marcus Morya Pisfil Muñoz" userId="7b1fa31f-8a33-4ec6-9f4b-8a8e857208e3" providerId="ADAL" clId="{2D8565B8-4952-4C01-9DA8-B81E2D5C485B}" dt="2025-10-26T21:16:47.039" v="6503"/>
          <ac:spMkLst>
            <pc:docMk/>
            <pc:sldMk cId="2862146923" sldId="269"/>
            <ac:spMk id="12" creationId="{3FABAEBD-6F04-C362-3E47-5851553F88AA}"/>
          </ac:spMkLst>
        </pc:spChg>
        <pc:spChg chg="mod">
          <ac:chgData name="Maximiliano Marcus Morya Pisfil Muñoz" userId="7b1fa31f-8a33-4ec6-9f4b-8a8e857208e3" providerId="ADAL" clId="{2D8565B8-4952-4C01-9DA8-B81E2D5C485B}" dt="2025-10-26T21:39:41.651" v="7344"/>
          <ac:spMkLst>
            <pc:docMk/>
            <pc:sldMk cId="2862146923" sldId="269"/>
            <ac:spMk id="16" creationId="{8B9C802F-0B17-A41B-E65F-D8A77F1D6FE0}"/>
          </ac:spMkLst>
        </pc:spChg>
        <pc:spChg chg="mod">
          <ac:chgData name="Maximiliano Marcus Morya Pisfil Muñoz" userId="7b1fa31f-8a33-4ec6-9f4b-8a8e857208e3" providerId="ADAL" clId="{2D8565B8-4952-4C01-9DA8-B81E2D5C485B}" dt="2025-10-26T21:39:41.651" v="7344"/>
          <ac:spMkLst>
            <pc:docMk/>
            <pc:sldMk cId="2862146923" sldId="269"/>
            <ac:spMk id="17" creationId="{E1B0AD84-1A9E-B0A0-363E-F7DA9317BBCE}"/>
          </ac:spMkLst>
        </pc:spChg>
        <pc:spChg chg="mod">
          <ac:chgData name="Maximiliano Marcus Morya Pisfil Muñoz" userId="7b1fa31f-8a33-4ec6-9f4b-8a8e857208e3" providerId="ADAL" clId="{2D8565B8-4952-4C01-9DA8-B81E2D5C485B}" dt="2025-10-26T21:39:41.651" v="7344"/>
          <ac:spMkLst>
            <pc:docMk/>
            <pc:sldMk cId="2862146923" sldId="269"/>
            <ac:spMk id="18" creationId="{5993AA87-5B2B-655E-5A66-897786124302}"/>
          </ac:spMkLst>
        </pc:spChg>
        <pc:spChg chg="mod">
          <ac:chgData name="Maximiliano Marcus Morya Pisfil Muñoz" userId="7b1fa31f-8a33-4ec6-9f4b-8a8e857208e3" providerId="ADAL" clId="{2D8565B8-4952-4C01-9DA8-B81E2D5C485B}" dt="2025-10-26T21:39:41.651" v="7344"/>
          <ac:spMkLst>
            <pc:docMk/>
            <pc:sldMk cId="2862146923" sldId="269"/>
            <ac:spMk id="19" creationId="{2F458AB8-9B39-E0CB-828B-E85A7973B564}"/>
          </ac:spMkLst>
        </pc:spChg>
        <pc:spChg chg="mod">
          <ac:chgData name="Maximiliano Marcus Morya Pisfil Muñoz" userId="7b1fa31f-8a33-4ec6-9f4b-8a8e857208e3" providerId="ADAL" clId="{2D8565B8-4952-4C01-9DA8-B81E2D5C485B}" dt="2025-10-26T21:39:41.651" v="7344"/>
          <ac:spMkLst>
            <pc:docMk/>
            <pc:sldMk cId="2862146923" sldId="269"/>
            <ac:spMk id="20" creationId="{EBE34411-753D-FFBD-0EA9-D42B056BDC21}"/>
          </ac:spMkLst>
        </pc:spChg>
        <pc:spChg chg="mod">
          <ac:chgData name="Maximiliano Marcus Morya Pisfil Muñoz" userId="7b1fa31f-8a33-4ec6-9f4b-8a8e857208e3" providerId="ADAL" clId="{2D8565B8-4952-4C01-9DA8-B81E2D5C485B}" dt="2025-10-26T21:39:41.651" v="7344"/>
          <ac:spMkLst>
            <pc:docMk/>
            <pc:sldMk cId="2862146923" sldId="269"/>
            <ac:spMk id="21" creationId="{7F92E6FD-8126-3201-2F54-092127669741}"/>
          </ac:spMkLst>
        </pc:spChg>
        <pc:spChg chg="mod">
          <ac:chgData name="Maximiliano Marcus Morya Pisfil Muñoz" userId="7b1fa31f-8a33-4ec6-9f4b-8a8e857208e3" providerId="ADAL" clId="{2D8565B8-4952-4C01-9DA8-B81E2D5C485B}" dt="2025-10-26T21:39:41.651" v="7344"/>
          <ac:spMkLst>
            <pc:docMk/>
            <pc:sldMk cId="2862146923" sldId="269"/>
            <ac:spMk id="22" creationId="{9EE69095-F1B0-1C0C-CC5C-CCD7EA71ED3E}"/>
          </ac:spMkLst>
        </pc:spChg>
        <pc:spChg chg="del">
          <ac:chgData name="Maximiliano Marcus Morya Pisfil Muñoz" userId="7b1fa31f-8a33-4ec6-9f4b-8a8e857208e3" providerId="ADAL" clId="{2D8565B8-4952-4C01-9DA8-B81E2D5C485B}" dt="2025-10-26T21:39:14.286" v="7334" actId="478"/>
          <ac:spMkLst>
            <pc:docMk/>
            <pc:sldMk cId="2862146923" sldId="269"/>
            <ac:spMk id="2102" creationId="{7A1201E1-53B6-7D71-2E81-0B1409648D10}"/>
          </ac:spMkLst>
        </pc:spChg>
        <pc:spChg chg="del">
          <ac:chgData name="Maximiliano Marcus Morya Pisfil Muñoz" userId="7b1fa31f-8a33-4ec6-9f4b-8a8e857208e3" providerId="ADAL" clId="{2D8565B8-4952-4C01-9DA8-B81E2D5C485B}" dt="2025-10-26T21:39:14.286" v="7334" actId="478"/>
          <ac:spMkLst>
            <pc:docMk/>
            <pc:sldMk cId="2862146923" sldId="269"/>
            <ac:spMk id="2103" creationId="{FFCE6A7A-D5AE-EAC3-1A0A-85275B18A5CA}"/>
          </ac:spMkLst>
        </pc:spChg>
        <pc:spChg chg="del">
          <ac:chgData name="Maximiliano Marcus Morya Pisfil Muñoz" userId="7b1fa31f-8a33-4ec6-9f4b-8a8e857208e3" providerId="ADAL" clId="{2D8565B8-4952-4C01-9DA8-B81E2D5C485B}" dt="2025-10-26T21:39:14.286" v="7334" actId="478"/>
          <ac:spMkLst>
            <pc:docMk/>
            <pc:sldMk cId="2862146923" sldId="269"/>
            <ac:spMk id="2104" creationId="{1D656E8B-907D-9859-C323-9DDE823ABF37}"/>
          </ac:spMkLst>
        </pc:spChg>
        <pc:spChg chg="del">
          <ac:chgData name="Maximiliano Marcus Morya Pisfil Muñoz" userId="7b1fa31f-8a33-4ec6-9f4b-8a8e857208e3" providerId="ADAL" clId="{2D8565B8-4952-4C01-9DA8-B81E2D5C485B}" dt="2025-10-26T21:39:14.286" v="7334" actId="478"/>
          <ac:spMkLst>
            <pc:docMk/>
            <pc:sldMk cId="2862146923" sldId="269"/>
            <ac:spMk id="2105" creationId="{86CEDD45-4826-7EA4-4CB0-9E9596108CB3}"/>
          </ac:spMkLst>
        </pc:spChg>
        <pc:spChg chg="del">
          <ac:chgData name="Maximiliano Marcus Morya Pisfil Muñoz" userId="7b1fa31f-8a33-4ec6-9f4b-8a8e857208e3" providerId="ADAL" clId="{2D8565B8-4952-4C01-9DA8-B81E2D5C485B}" dt="2025-10-26T21:39:14.286" v="7334" actId="478"/>
          <ac:spMkLst>
            <pc:docMk/>
            <pc:sldMk cId="2862146923" sldId="269"/>
            <ac:spMk id="2106" creationId="{E4F51254-7F3D-F676-8C87-CAE23A0CF362}"/>
          </ac:spMkLst>
        </pc:spChg>
        <pc:spChg chg="del">
          <ac:chgData name="Maximiliano Marcus Morya Pisfil Muñoz" userId="7b1fa31f-8a33-4ec6-9f4b-8a8e857208e3" providerId="ADAL" clId="{2D8565B8-4952-4C01-9DA8-B81E2D5C485B}" dt="2025-10-26T21:39:14.286" v="7334" actId="478"/>
          <ac:spMkLst>
            <pc:docMk/>
            <pc:sldMk cId="2862146923" sldId="269"/>
            <ac:spMk id="2107" creationId="{F3545173-C8E4-753E-A395-094AC39E1276}"/>
          </ac:spMkLst>
        </pc:spChg>
        <pc:spChg chg="del">
          <ac:chgData name="Maximiliano Marcus Morya Pisfil Muñoz" userId="7b1fa31f-8a33-4ec6-9f4b-8a8e857208e3" providerId="ADAL" clId="{2D8565B8-4952-4C01-9DA8-B81E2D5C485B}" dt="2025-10-26T21:39:14.286" v="7334" actId="478"/>
          <ac:spMkLst>
            <pc:docMk/>
            <pc:sldMk cId="2862146923" sldId="269"/>
            <ac:spMk id="2108" creationId="{D6BB6439-8885-1896-527F-E28486B1349F}"/>
          </ac:spMkLst>
        </pc:spChg>
        <pc:grpChg chg="add mod">
          <ac:chgData name="Maximiliano Marcus Morya Pisfil Muñoz" userId="7b1fa31f-8a33-4ec6-9f4b-8a8e857208e3" providerId="ADAL" clId="{2D8565B8-4952-4C01-9DA8-B81E2D5C485B}" dt="2025-10-26T21:39:41.651" v="7344"/>
          <ac:grpSpMkLst>
            <pc:docMk/>
            <pc:sldMk cId="2862146923" sldId="269"/>
            <ac:grpSpMk id="14" creationId="{810527CE-FFAB-C42E-4965-F3F35F32044D}"/>
          </ac:grpSpMkLst>
        </pc:grpChg>
        <pc:cxnChg chg="mod">
          <ac:chgData name="Maximiliano Marcus Morya Pisfil Muñoz" userId="7b1fa31f-8a33-4ec6-9f4b-8a8e857208e3" providerId="ADAL" clId="{2D8565B8-4952-4C01-9DA8-B81E2D5C485B}" dt="2025-10-26T21:39:41.651" v="7344"/>
          <ac:cxnSpMkLst>
            <pc:docMk/>
            <pc:sldMk cId="2862146923" sldId="269"/>
            <ac:cxnSpMk id="24" creationId="{16AA3612-DD08-A4D4-430E-298F43E9F068}"/>
          </ac:cxnSpMkLst>
        </pc:cxnChg>
        <pc:cxnChg chg="mod">
          <ac:chgData name="Maximiliano Marcus Morya Pisfil Muñoz" userId="7b1fa31f-8a33-4ec6-9f4b-8a8e857208e3" providerId="ADAL" clId="{2D8565B8-4952-4C01-9DA8-B81E2D5C485B}" dt="2025-10-26T21:39:41.651" v="7344"/>
          <ac:cxnSpMkLst>
            <pc:docMk/>
            <pc:sldMk cId="2862146923" sldId="269"/>
            <ac:cxnSpMk id="25" creationId="{A9D9C54C-1929-97DF-9EB1-37F9061157DD}"/>
          </ac:cxnSpMkLst>
        </pc:cxnChg>
        <pc:cxnChg chg="del mod">
          <ac:chgData name="Maximiliano Marcus Morya Pisfil Muñoz" userId="7b1fa31f-8a33-4ec6-9f4b-8a8e857208e3" providerId="ADAL" clId="{2D8565B8-4952-4C01-9DA8-B81E2D5C485B}" dt="2025-10-26T21:39:14.286" v="7334" actId="478"/>
          <ac:cxnSpMkLst>
            <pc:docMk/>
            <pc:sldMk cId="2862146923" sldId="269"/>
            <ac:cxnSpMk id="2110" creationId="{BCA8C594-C5AB-D3CF-07D0-E38FE0A0EC67}"/>
          </ac:cxnSpMkLst>
        </pc:cxnChg>
        <pc:cxnChg chg="del mod">
          <ac:chgData name="Maximiliano Marcus Morya Pisfil Muñoz" userId="7b1fa31f-8a33-4ec6-9f4b-8a8e857208e3" providerId="ADAL" clId="{2D8565B8-4952-4C01-9DA8-B81E2D5C485B}" dt="2025-10-26T21:39:14.286" v="7334" actId="478"/>
          <ac:cxnSpMkLst>
            <pc:docMk/>
            <pc:sldMk cId="2862146923" sldId="269"/>
            <ac:cxnSpMk id="2111" creationId="{4018AD81-B069-C662-E906-379FBFF681A0}"/>
          </ac:cxnSpMkLst>
        </pc:cxnChg>
        <pc:cxnChg chg="del mod">
          <ac:chgData name="Maximiliano Marcus Morya Pisfil Muñoz" userId="7b1fa31f-8a33-4ec6-9f4b-8a8e857208e3" providerId="ADAL" clId="{2D8565B8-4952-4C01-9DA8-B81E2D5C485B}" dt="2025-10-26T21:39:14.286" v="7334" actId="478"/>
          <ac:cxnSpMkLst>
            <pc:docMk/>
            <pc:sldMk cId="2862146923" sldId="269"/>
            <ac:cxnSpMk id="2114" creationId="{B2B0B2D4-BD29-5112-7E15-D657B7D3536D}"/>
          </ac:cxnSpMkLst>
        </pc:cxnChg>
      </pc:sldChg>
      <pc:sldChg chg="addSp delSp modSp add del mod modTransition">
        <pc:chgData name="Maximiliano Marcus Morya Pisfil Muñoz" userId="7b1fa31f-8a33-4ec6-9f4b-8a8e857208e3" providerId="ADAL" clId="{2D8565B8-4952-4C01-9DA8-B81E2D5C485B}" dt="2025-10-26T21:53:14.860" v="9954" actId="47"/>
        <pc:sldMkLst>
          <pc:docMk/>
          <pc:sldMk cId="3277457639" sldId="270"/>
        </pc:sldMkLst>
        <pc:spChg chg="del">
          <ac:chgData name="Maximiliano Marcus Morya Pisfil Muñoz" userId="7b1fa31f-8a33-4ec6-9f4b-8a8e857208e3" providerId="ADAL" clId="{2D8565B8-4952-4C01-9DA8-B81E2D5C485B}" dt="2025-10-26T21:16:35.734" v="6499" actId="478"/>
          <ac:spMkLst>
            <pc:docMk/>
            <pc:sldMk cId="3277457639" sldId="270"/>
            <ac:spMk id="7" creationId="{C1610B48-83C6-DC27-E2B8-F3D759B0AA94}"/>
          </ac:spMkLst>
        </pc:spChg>
        <pc:spChg chg="del">
          <ac:chgData name="Maximiliano Marcus Morya Pisfil Muñoz" userId="7b1fa31f-8a33-4ec6-9f4b-8a8e857208e3" providerId="ADAL" clId="{2D8565B8-4952-4C01-9DA8-B81E2D5C485B}" dt="2025-10-26T21:16:34.022" v="6498" actId="478"/>
          <ac:spMkLst>
            <pc:docMk/>
            <pc:sldMk cId="3277457639" sldId="270"/>
            <ac:spMk id="9" creationId="{6FA7DA56-EEE1-D459-E57B-3A3A3B33720D}"/>
          </ac:spMkLst>
        </pc:spChg>
        <pc:spChg chg="add mod">
          <ac:chgData name="Maximiliano Marcus Morya Pisfil Muñoz" userId="7b1fa31f-8a33-4ec6-9f4b-8a8e857208e3" providerId="ADAL" clId="{2D8565B8-4952-4C01-9DA8-B81E2D5C485B}" dt="2025-10-26T21:16:36.106" v="6500"/>
          <ac:spMkLst>
            <pc:docMk/>
            <pc:sldMk cId="3277457639" sldId="270"/>
            <ac:spMk id="10" creationId="{ECC08CCB-369F-F6AD-8FE8-5F55908159EE}"/>
          </ac:spMkLst>
        </pc:spChg>
        <pc:spChg chg="add mod">
          <ac:chgData name="Maximiliano Marcus Morya Pisfil Muñoz" userId="7b1fa31f-8a33-4ec6-9f4b-8a8e857208e3" providerId="ADAL" clId="{2D8565B8-4952-4C01-9DA8-B81E2D5C485B}" dt="2025-10-26T21:16:48.888" v="6504"/>
          <ac:spMkLst>
            <pc:docMk/>
            <pc:sldMk cId="3277457639" sldId="270"/>
            <ac:spMk id="12" creationId="{DA03ED57-75E3-7C10-E551-21DA2D517C57}"/>
          </ac:spMkLst>
        </pc:spChg>
        <pc:spChg chg="mod">
          <ac:chgData name="Maximiliano Marcus Morya Pisfil Muñoz" userId="7b1fa31f-8a33-4ec6-9f4b-8a8e857208e3" providerId="ADAL" clId="{2D8565B8-4952-4C01-9DA8-B81E2D5C485B}" dt="2025-10-26T21:39:40.435" v="7343"/>
          <ac:spMkLst>
            <pc:docMk/>
            <pc:sldMk cId="3277457639" sldId="270"/>
            <ac:spMk id="15" creationId="{1ADBC1DE-5343-C268-56B7-7A20556A06D1}"/>
          </ac:spMkLst>
        </pc:spChg>
        <pc:spChg chg="mod">
          <ac:chgData name="Maximiliano Marcus Morya Pisfil Muñoz" userId="7b1fa31f-8a33-4ec6-9f4b-8a8e857208e3" providerId="ADAL" clId="{2D8565B8-4952-4C01-9DA8-B81E2D5C485B}" dt="2025-10-26T21:39:40.435" v="7343"/>
          <ac:spMkLst>
            <pc:docMk/>
            <pc:sldMk cId="3277457639" sldId="270"/>
            <ac:spMk id="16" creationId="{0874ABA6-C8CC-9308-8942-20D753B4F74B}"/>
          </ac:spMkLst>
        </pc:spChg>
        <pc:spChg chg="mod">
          <ac:chgData name="Maximiliano Marcus Morya Pisfil Muñoz" userId="7b1fa31f-8a33-4ec6-9f4b-8a8e857208e3" providerId="ADAL" clId="{2D8565B8-4952-4C01-9DA8-B81E2D5C485B}" dt="2025-10-26T21:39:40.435" v="7343"/>
          <ac:spMkLst>
            <pc:docMk/>
            <pc:sldMk cId="3277457639" sldId="270"/>
            <ac:spMk id="17" creationId="{C714ABB6-6525-C4C5-332B-EF5B3B1A8406}"/>
          </ac:spMkLst>
        </pc:spChg>
        <pc:spChg chg="mod">
          <ac:chgData name="Maximiliano Marcus Morya Pisfil Muñoz" userId="7b1fa31f-8a33-4ec6-9f4b-8a8e857208e3" providerId="ADAL" clId="{2D8565B8-4952-4C01-9DA8-B81E2D5C485B}" dt="2025-10-26T21:39:40.435" v="7343"/>
          <ac:spMkLst>
            <pc:docMk/>
            <pc:sldMk cId="3277457639" sldId="270"/>
            <ac:spMk id="18" creationId="{07C0FCF1-11E0-83E1-F1B7-0526F1C52FD9}"/>
          </ac:spMkLst>
        </pc:spChg>
        <pc:spChg chg="mod">
          <ac:chgData name="Maximiliano Marcus Morya Pisfil Muñoz" userId="7b1fa31f-8a33-4ec6-9f4b-8a8e857208e3" providerId="ADAL" clId="{2D8565B8-4952-4C01-9DA8-B81E2D5C485B}" dt="2025-10-26T21:39:40.435" v="7343"/>
          <ac:spMkLst>
            <pc:docMk/>
            <pc:sldMk cId="3277457639" sldId="270"/>
            <ac:spMk id="19" creationId="{1E4AF0E2-9E4A-22D7-EDF3-E4552325E60F}"/>
          </ac:spMkLst>
        </pc:spChg>
        <pc:spChg chg="mod">
          <ac:chgData name="Maximiliano Marcus Morya Pisfil Muñoz" userId="7b1fa31f-8a33-4ec6-9f4b-8a8e857208e3" providerId="ADAL" clId="{2D8565B8-4952-4C01-9DA8-B81E2D5C485B}" dt="2025-10-26T21:39:40.435" v="7343"/>
          <ac:spMkLst>
            <pc:docMk/>
            <pc:sldMk cId="3277457639" sldId="270"/>
            <ac:spMk id="20" creationId="{75EF9698-305F-C71E-A728-33FC919A956F}"/>
          </ac:spMkLst>
        </pc:spChg>
        <pc:spChg chg="mod">
          <ac:chgData name="Maximiliano Marcus Morya Pisfil Muñoz" userId="7b1fa31f-8a33-4ec6-9f4b-8a8e857208e3" providerId="ADAL" clId="{2D8565B8-4952-4C01-9DA8-B81E2D5C485B}" dt="2025-10-26T21:39:40.435" v="7343"/>
          <ac:spMkLst>
            <pc:docMk/>
            <pc:sldMk cId="3277457639" sldId="270"/>
            <ac:spMk id="21" creationId="{41497A83-168B-D609-C589-08332D2B8875}"/>
          </ac:spMkLst>
        </pc:spChg>
        <pc:spChg chg="del">
          <ac:chgData name="Maximiliano Marcus Morya Pisfil Muñoz" userId="7b1fa31f-8a33-4ec6-9f4b-8a8e857208e3" providerId="ADAL" clId="{2D8565B8-4952-4C01-9DA8-B81E2D5C485B}" dt="2025-10-26T21:39:11.887" v="7333" actId="478"/>
          <ac:spMkLst>
            <pc:docMk/>
            <pc:sldMk cId="3277457639" sldId="270"/>
            <ac:spMk id="2102" creationId="{877B611B-64C3-FDA2-925B-19D6F1441973}"/>
          </ac:spMkLst>
        </pc:spChg>
        <pc:spChg chg="del">
          <ac:chgData name="Maximiliano Marcus Morya Pisfil Muñoz" userId="7b1fa31f-8a33-4ec6-9f4b-8a8e857208e3" providerId="ADAL" clId="{2D8565B8-4952-4C01-9DA8-B81E2D5C485B}" dt="2025-10-26T21:39:11.887" v="7333" actId="478"/>
          <ac:spMkLst>
            <pc:docMk/>
            <pc:sldMk cId="3277457639" sldId="270"/>
            <ac:spMk id="2103" creationId="{3BFA23EA-7E3C-1453-C2EE-6775214F1EE2}"/>
          </ac:spMkLst>
        </pc:spChg>
        <pc:spChg chg="del">
          <ac:chgData name="Maximiliano Marcus Morya Pisfil Muñoz" userId="7b1fa31f-8a33-4ec6-9f4b-8a8e857208e3" providerId="ADAL" clId="{2D8565B8-4952-4C01-9DA8-B81E2D5C485B}" dt="2025-10-26T21:39:11.887" v="7333" actId="478"/>
          <ac:spMkLst>
            <pc:docMk/>
            <pc:sldMk cId="3277457639" sldId="270"/>
            <ac:spMk id="2104" creationId="{C6A94BC0-A03D-C91D-A979-6CA6E76967D4}"/>
          </ac:spMkLst>
        </pc:spChg>
        <pc:spChg chg="del">
          <ac:chgData name="Maximiliano Marcus Morya Pisfil Muñoz" userId="7b1fa31f-8a33-4ec6-9f4b-8a8e857208e3" providerId="ADAL" clId="{2D8565B8-4952-4C01-9DA8-B81E2D5C485B}" dt="2025-10-26T21:39:11.887" v="7333" actId="478"/>
          <ac:spMkLst>
            <pc:docMk/>
            <pc:sldMk cId="3277457639" sldId="270"/>
            <ac:spMk id="2105" creationId="{970AECD2-0DCF-F920-47EB-DA0B950B5B7B}"/>
          </ac:spMkLst>
        </pc:spChg>
        <pc:spChg chg="del">
          <ac:chgData name="Maximiliano Marcus Morya Pisfil Muñoz" userId="7b1fa31f-8a33-4ec6-9f4b-8a8e857208e3" providerId="ADAL" clId="{2D8565B8-4952-4C01-9DA8-B81E2D5C485B}" dt="2025-10-26T21:39:11.887" v="7333" actId="478"/>
          <ac:spMkLst>
            <pc:docMk/>
            <pc:sldMk cId="3277457639" sldId="270"/>
            <ac:spMk id="2106" creationId="{3094C45E-4E7A-6237-C9D0-4E028DC4D491}"/>
          </ac:spMkLst>
        </pc:spChg>
        <pc:spChg chg="del">
          <ac:chgData name="Maximiliano Marcus Morya Pisfil Muñoz" userId="7b1fa31f-8a33-4ec6-9f4b-8a8e857208e3" providerId="ADAL" clId="{2D8565B8-4952-4C01-9DA8-B81E2D5C485B}" dt="2025-10-26T21:39:11.887" v="7333" actId="478"/>
          <ac:spMkLst>
            <pc:docMk/>
            <pc:sldMk cId="3277457639" sldId="270"/>
            <ac:spMk id="2107" creationId="{A0EAED39-4568-4530-36DE-24C8CFC5108E}"/>
          </ac:spMkLst>
        </pc:spChg>
        <pc:spChg chg="del">
          <ac:chgData name="Maximiliano Marcus Morya Pisfil Muñoz" userId="7b1fa31f-8a33-4ec6-9f4b-8a8e857208e3" providerId="ADAL" clId="{2D8565B8-4952-4C01-9DA8-B81E2D5C485B}" dt="2025-10-26T21:39:11.887" v="7333" actId="478"/>
          <ac:spMkLst>
            <pc:docMk/>
            <pc:sldMk cId="3277457639" sldId="270"/>
            <ac:spMk id="2108" creationId="{9CF3D347-230A-DA8F-10C6-B476EDDBF97F}"/>
          </ac:spMkLst>
        </pc:spChg>
        <pc:grpChg chg="add mod">
          <ac:chgData name="Maximiliano Marcus Morya Pisfil Muñoz" userId="7b1fa31f-8a33-4ec6-9f4b-8a8e857208e3" providerId="ADAL" clId="{2D8565B8-4952-4C01-9DA8-B81E2D5C485B}" dt="2025-10-26T21:39:40.435" v="7343"/>
          <ac:grpSpMkLst>
            <pc:docMk/>
            <pc:sldMk cId="3277457639" sldId="270"/>
            <ac:grpSpMk id="14" creationId="{B923AF5F-E4F9-FD38-1694-48BDF6087DBF}"/>
          </ac:grpSpMkLst>
        </pc:grpChg>
        <pc:cxnChg chg="mod">
          <ac:chgData name="Maximiliano Marcus Morya Pisfil Muñoz" userId="7b1fa31f-8a33-4ec6-9f4b-8a8e857208e3" providerId="ADAL" clId="{2D8565B8-4952-4C01-9DA8-B81E2D5C485B}" dt="2025-10-26T21:39:40.435" v="7343"/>
          <ac:cxnSpMkLst>
            <pc:docMk/>
            <pc:sldMk cId="3277457639" sldId="270"/>
            <ac:cxnSpMk id="23" creationId="{35ACD041-5111-E3FC-231C-9FB58CE66804}"/>
          </ac:cxnSpMkLst>
        </pc:cxnChg>
        <pc:cxnChg chg="mod">
          <ac:chgData name="Maximiliano Marcus Morya Pisfil Muñoz" userId="7b1fa31f-8a33-4ec6-9f4b-8a8e857208e3" providerId="ADAL" clId="{2D8565B8-4952-4C01-9DA8-B81E2D5C485B}" dt="2025-10-26T21:39:40.435" v="7343"/>
          <ac:cxnSpMkLst>
            <pc:docMk/>
            <pc:sldMk cId="3277457639" sldId="270"/>
            <ac:cxnSpMk id="28" creationId="{4B77261D-8F40-F8F0-DA38-FF23CE5C5D48}"/>
          </ac:cxnSpMkLst>
        </pc:cxnChg>
        <pc:cxnChg chg="del mod">
          <ac:chgData name="Maximiliano Marcus Morya Pisfil Muñoz" userId="7b1fa31f-8a33-4ec6-9f4b-8a8e857208e3" providerId="ADAL" clId="{2D8565B8-4952-4C01-9DA8-B81E2D5C485B}" dt="2025-10-26T21:39:11.887" v="7333" actId="478"/>
          <ac:cxnSpMkLst>
            <pc:docMk/>
            <pc:sldMk cId="3277457639" sldId="270"/>
            <ac:cxnSpMk id="2109" creationId="{5EDB2F08-92E0-5F12-1540-FB0F80B6C992}"/>
          </ac:cxnSpMkLst>
        </pc:cxnChg>
        <pc:cxnChg chg="del mod">
          <ac:chgData name="Maximiliano Marcus Morya Pisfil Muñoz" userId="7b1fa31f-8a33-4ec6-9f4b-8a8e857208e3" providerId="ADAL" clId="{2D8565B8-4952-4C01-9DA8-B81E2D5C485B}" dt="2025-10-26T21:39:11.887" v="7333" actId="478"/>
          <ac:cxnSpMkLst>
            <pc:docMk/>
            <pc:sldMk cId="3277457639" sldId="270"/>
            <ac:cxnSpMk id="2111" creationId="{5837F9B9-EE7E-27D5-8FD0-677056BE3643}"/>
          </ac:cxnSpMkLst>
        </pc:cxnChg>
        <pc:cxnChg chg="del mod">
          <ac:chgData name="Maximiliano Marcus Morya Pisfil Muñoz" userId="7b1fa31f-8a33-4ec6-9f4b-8a8e857208e3" providerId="ADAL" clId="{2D8565B8-4952-4C01-9DA8-B81E2D5C485B}" dt="2025-10-26T21:39:11.887" v="7333" actId="478"/>
          <ac:cxnSpMkLst>
            <pc:docMk/>
            <pc:sldMk cId="3277457639" sldId="270"/>
            <ac:cxnSpMk id="2114" creationId="{58EA7002-7C0C-C4CD-C78B-B16800C6B178}"/>
          </ac:cxnSpMkLst>
        </pc:cxnChg>
      </pc:sldChg>
      <pc:sldChg chg="addSp delSp modSp add del mod">
        <pc:chgData name="Maximiliano Marcus Morya Pisfil Muñoz" userId="7b1fa31f-8a33-4ec6-9f4b-8a8e857208e3" providerId="ADAL" clId="{2D8565B8-4952-4C01-9DA8-B81E2D5C485B}" dt="2025-10-26T21:53:14.016" v="9953" actId="47"/>
        <pc:sldMkLst>
          <pc:docMk/>
          <pc:sldMk cId="1119259431" sldId="271"/>
        </pc:sldMkLst>
        <pc:spChg chg="del">
          <ac:chgData name="Maximiliano Marcus Morya Pisfil Muñoz" userId="7b1fa31f-8a33-4ec6-9f4b-8a8e857208e3" providerId="ADAL" clId="{2D8565B8-4952-4C01-9DA8-B81E2D5C485B}" dt="2025-10-26T19:46:52.485" v="6077" actId="478"/>
          <ac:spMkLst>
            <pc:docMk/>
            <pc:sldMk cId="1119259431" sldId="271"/>
            <ac:spMk id="7" creationId="{5043DFD1-805E-D46F-5E76-4E180076A447}"/>
          </ac:spMkLst>
        </pc:spChg>
        <pc:spChg chg="del">
          <ac:chgData name="Maximiliano Marcus Morya Pisfil Muñoz" userId="7b1fa31f-8a33-4ec6-9f4b-8a8e857208e3" providerId="ADAL" clId="{2D8565B8-4952-4C01-9DA8-B81E2D5C485B}" dt="2025-10-26T19:46:54.225" v="6079" actId="478"/>
          <ac:spMkLst>
            <pc:docMk/>
            <pc:sldMk cId="1119259431" sldId="271"/>
            <ac:spMk id="9" creationId="{06D5472A-4914-FF49-2906-FBCC359AA5E1}"/>
          </ac:spMkLst>
        </pc:spChg>
        <pc:spChg chg="mod">
          <ac:chgData name="Maximiliano Marcus Morya Pisfil Muñoz" userId="7b1fa31f-8a33-4ec6-9f4b-8a8e857208e3" providerId="ADAL" clId="{2D8565B8-4952-4C01-9DA8-B81E2D5C485B}" dt="2025-10-26T21:39:38.721" v="7342"/>
          <ac:spMkLst>
            <pc:docMk/>
            <pc:sldMk cId="1119259431" sldId="271"/>
            <ac:spMk id="12" creationId="{75B0EA54-0265-BAA2-533B-A44AB3AA3305}"/>
          </ac:spMkLst>
        </pc:spChg>
        <pc:spChg chg="mod">
          <ac:chgData name="Maximiliano Marcus Morya Pisfil Muñoz" userId="7b1fa31f-8a33-4ec6-9f4b-8a8e857208e3" providerId="ADAL" clId="{2D8565B8-4952-4C01-9DA8-B81E2D5C485B}" dt="2025-10-26T21:39:38.721" v="7342"/>
          <ac:spMkLst>
            <pc:docMk/>
            <pc:sldMk cId="1119259431" sldId="271"/>
            <ac:spMk id="14" creationId="{0327CCDE-A41B-DFE4-A8AB-408006DDE3B8}"/>
          </ac:spMkLst>
        </pc:spChg>
        <pc:spChg chg="mod">
          <ac:chgData name="Maximiliano Marcus Morya Pisfil Muñoz" userId="7b1fa31f-8a33-4ec6-9f4b-8a8e857208e3" providerId="ADAL" clId="{2D8565B8-4952-4C01-9DA8-B81E2D5C485B}" dt="2025-10-26T21:39:38.721" v="7342"/>
          <ac:spMkLst>
            <pc:docMk/>
            <pc:sldMk cId="1119259431" sldId="271"/>
            <ac:spMk id="15" creationId="{535B5E1A-91E6-98F3-3991-AC0631F20657}"/>
          </ac:spMkLst>
        </pc:spChg>
        <pc:spChg chg="mod">
          <ac:chgData name="Maximiliano Marcus Morya Pisfil Muñoz" userId="7b1fa31f-8a33-4ec6-9f4b-8a8e857208e3" providerId="ADAL" clId="{2D8565B8-4952-4C01-9DA8-B81E2D5C485B}" dt="2025-10-26T21:39:38.721" v="7342"/>
          <ac:spMkLst>
            <pc:docMk/>
            <pc:sldMk cId="1119259431" sldId="271"/>
            <ac:spMk id="16" creationId="{ED28446C-12CC-98A6-6EBD-A555E8F64109}"/>
          </ac:spMkLst>
        </pc:spChg>
        <pc:spChg chg="mod">
          <ac:chgData name="Maximiliano Marcus Morya Pisfil Muñoz" userId="7b1fa31f-8a33-4ec6-9f4b-8a8e857208e3" providerId="ADAL" clId="{2D8565B8-4952-4C01-9DA8-B81E2D5C485B}" dt="2025-10-26T21:39:38.721" v="7342"/>
          <ac:spMkLst>
            <pc:docMk/>
            <pc:sldMk cId="1119259431" sldId="271"/>
            <ac:spMk id="17" creationId="{DBD911D3-AB61-F3D6-BB16-D8B58A25A6AA}"/>
          </ac:spMkLst>
        </pc:spChg>
        <pc:spChg chg="mod">
          <ac:chgData name="Maximiliano Marcus Morya Pisfil Muñoz" userId="7b1fa31f-8a33-4ec6-9f4b-8a8e857208e3" providerId="ADAL" clId="{2D8565B8-4952-4C01-9DA8-B81E2D5C485B}" dt="2025-10-26T21:39:38.721" v="7342"/>
          <ac:spMkLst>
            <pc:docMk/>
            <pc:sldMk cId="1119259431" sldId="271"/>
            <ac:spMk id="18" creationId="{071E3E97-A16A-CC46-CFB6-EFCF1A8AD88D}"/>
          </ac:spMkLst>
        </pc:spChg>
        <pc:spChg chg="mod">
          <ac:chgData name="Maximiliano Marcus Morya Pisfil Muñoz" userId="7b1fa31f-8a33-4ec6-9f4b-8a8e857208e3" providerId="ADAL" clId="{2D8565B8-4952-4C01-9DA8-B81E2D5C485B}" dt="2025-10-26T21:39:38.721" v="7342"/>
          <ac:spMkLst>
            <pc:docMk/>
            <pc:sldMk cId="1119259431" sldId="271"/>
            <ac:spMk id="19" creationId="{8E5FDFCF-330B-2B42-E1CE-FE61F2EAE2DD}"/>
          </ac:spMkLst>
        </pc:spChg>
        <pc:spChg chg="del">
          <ac:chgData name="Maximiliano Marcus Morya Pisfil Muñoz" userId="7b1fa31f-8a33-4ec6-9f4b-8a8e857208e3" providerId="ADAL" clId="{2D8565B8-4952-4C01-9DA8-B81E2D5C485B}" dt="2025-10-26T21:39:08.727" v="7332" actId="478"/>
          <ac:spMkLst>
            <pc:docMk/>
            <pc:sldMk cId="1119259431" sldId="271"/>
            <ac:spMk id="2102" creationId="{C569D809-ADBB-4DA3-AADB-85F00EFD888E}"/>
          </ac:spMkLst>
        </pc:spChg>
        <pc:spChg chg="del">
          <ac:chgData name="Maximiliano Marcus Morya Pisfil Muñoz" userId="7b1fa31f-8a33-4ec6-9f4b-8a8e857208e3" providerId="ADAL" clId="{2D8565B8-4952-4C01-9DA8-B81E2D5C485B}" dt="2025-10-26T21:39:08.727" v="7332" actId="478"/>
          <ac:spMkLst>
            <pc:docMk/>
            <pc:sldMk cId="1119259431" sldId="271"/>
            <ac:spMk id="2103" creationId="{72EFE6D7-1AE8-5CF7-3006-0D9E2D65117A}"/>
          </ac:spMkLst>
        </pc:spChg>
        <pc:spChg chg="del">
          <ac:chgData name="Maximiliano Marcus Morya Pisfil Muñoz" userId="7b1fa31f-8a33-4ec6-9f4b-8a8e857208e3" providerId="ADAL" clId="{2D8565B8-4952-4C01-9DA8-B81E2D5C485B}" dt="2025-10-26T21:39:08.727" v="7332" actId="478"/>
          <ac:spMkLst>
            <pc:docMk/>
            <pc:sldMk cId="1119259431" sldId="271"/>
            <ac:spMk id="2104" creationId="{3B8B05D1-3417-437F-343D-02CA2201B322}"/>
          </ac:spMkLst>
        </pc:spChg>
        <pc:spChg chg="del">
          <ac:chgData name="Maximiliano Marcus Morya Pisfil Muñoz" userId="7b1fa31f-8a33-4ec6-9f4b-8a8e857208e3" providerId="ADAL" clId="{2D8565B8-4952-4C01-9DA8-B81E2D5C485B}" dt="2025-10-26T21:39:08.727" v="7332" actId="478"/>
          <ac:spMkLst>
            <pc:docMk/>
            <pc:sldMk cId="1119259431" sldId="271"/>
            <ac:spMk id="2105" creationId="{9EB719D0-3D1A-DED5-9FC9-8ED2A8E860ED}"/>
          </ac:spMkLst>
        </pc:spChg>
        <pc:spChg chg="del">
          <ac:chgData name="Maximiliano Marcus Morya Pisfil Muñoz" userId="7b1fa31f-8a33-4ec6-9f4b-8a8e857208e3" providerId="ADAL" clId="{2D8565B8-4952-4C01-9DA8-B81E2D5C485B}" dt="2025-10-26T21:39:08.727" v="7332" actId="478"/>
          <ac:spMkLst>
            <pc:docMk/>
            <pc:sldMk cId="1119259431" sldId="271"/>
            <ac:spMk id="2106" creationId="{528D8356-4927-B7A6-25E1-F9EE36AA933C}"/>
          </ac:spMkLst>
        </pc:spChg>
        <pc:spChg chg="del">
          <ac:chgData name="Maximiliano Marcus Morya Pisfil Muñoz" userId="7b1fa31f-8a33-4ec6-9f4b-8a8e857208e3" providerId="ADAL" clId="{2D8565B8-4952-4C01-9DA8-B81E2D5C485B}" dt="2025-10-26T21:39:08.727" v="7332" actId="478"/>
          <ac:spMkLst>
            <pc:docMk/>
            <pc:sldMk cId="1119259431" sldId="271"/>
            <ac:spMk id="2107" creationId="{50588E6C-8B8E-458C-04A9-1770234FC962}"/>
          </ac:spMkLst>
        </pc:spChg>
        <pc:spChg chg="del">
          <ac:chgData name="Maximiliano Marcus Morya Pisfil Muñoz" userId="7b1fa31f-8a33-4ec6-9f4b-8a8e857208e3" providerId="ADAL" clId="{2D8565B8-4952-4C01-9DA8-B81E2D5C485B}" dt="2025-10-26T21:39:08.727" v="7332" actId="478"/>
          <ac:spMkLst>
            <pc:docMk/>
            <pc:sldMk cId="1119259431" sldId="271"/>
            <ac:spMk id="2108" creationId="{933F2312-9A89-D504-355D-01B006E2F112}"/>
          </ac:spMkLst>
        </pc:spChg>
        <pc:grpChg chg="add mod">
          <ac:chgData name="Maximiliano Marcus Morya Pisfil Muñoz" userId="7b1fa31f-8a33-4ec6-9f4b-8a8e857208e3" providerId="ADAL" clId="{2D8565B8-4952-4C01-9DA8-B81E2D5C485B}" dt="2025-10-26T21:39:38.721" v="7342"/>
          <ac:grpSpMkLst>
            <pc:docMk/>
            <pc:sldMk cId="1119259431" sldId="271"/>
            <ac:grpSpMk id="10" creationId="{AD50F18D-DB7F-1E26-C49D-FD0B969C8817}"/>
          </ac:grpSpMkLst>
        </pc:grpChg>
        <pc:cxnChg chg="del">
          <ac:chgData name="Maximiliano Marcus Morya Pisfil Muñoz" userId="7b1fa31f-8a33-4ec6-9f4b-8a8e857208e3" providerId="ADAL" clId="{2D8565B8-4952-4C01-9DA8-B81E2D5C485B}" dt="2025-10-26T19:46:53.350" v="6078" actId="478"/>
          <ac:cxnSpMkLst>
            <pc:docMk/>
            <pc:sldMk cId="1119259431" sldId="271"/>
            <ac:cxnSpMk id="6" creationId="{F1D13085-9532-9351-C5BA-F378BCCA5B1D}"/>
          </ac:cxnSpMkLst>
        </pc:cxnChg>
        <pc:cxnChg chg="del">
          <ac:chgData name="Maximiliano Marcus Morya Pisfil Muñoz" userId="7b1fa31f-8a33-4ec6-9f4b-8a8e857208e3" providerId="ADAL" clId="{2D8565B8-4952-4C01-9DA8-B81E2D5C485B}" dt="2025-10-26T19:46:55.111" v="6080" actId="478"/>
          <ac:cxnSpMkLst>
            <pc:docMk/>
            <pc:sldMk cId="1119259431" sldId="271"/>
            <ac:cxnSpMk id="8" creationId="{22560316-545B-81C8-FD7C-7207F544B2D6}"/>
          </ac:cxnSpMkLst>
        </pc:cxnChg>
        <pc:cxnChg chg="mod">
          <ac:chgData name="Maximiliano Marcus Morya Pisfil Muñoz" userId="7b1fa31f-8a33-4ec6-9f4b-8a8e857208e3" providerId="ADAL" clId="{2D8565B8-4952-4C01-9DA8-B81E2D5C485B}" dt="2025-10-26T21:39:38.721" v="7342"/>
          <ac:cxnSpMkLst>
            <pc:docMk/>
            <pc:sldMk cId="1119259431" sldId="271"/>
            <ac:cxnSpMk id="21" creationId="{F8F0CAA2-C3F3-EADC-B864-28D79575A626}"/>
          </ac:cxnSpMkLst>
        </pc:cxnChg>
        <pc:cxnChg chg="mod">
          <ac:chgData name="Maximiliano Marcus Morya Pisfil Muñoz" userId="7b1fa31f-8a33-4ec6-9f4b-8a8e857208e3" providerId="ADAL" clId="{2D8565B8-4952-4C01-9DA8-B81E2D5C485B}" dt="2025-10-26T21:39:38.721" v="7342"/>
          <ac:cxnSpMkLst>
            <pc:docMk/>
            <pc:sldMk cId="1119259431" sldId="271"/>
            <ac:cxnSpMk id="26" creationId="{9570D922-D402-368D-F312-F66941D7B7F4}"/>
          </ac:cxnSpMkLst>
        </pc:cxnChg>
        <pc:cxnChg chg="del mod">
          <ac:chgData name="Maximiliano Marcus Morya Pisfil Muñoz" userId="7b1fa31f-8a33-4ec6-9f4b-8a8e857208e3" providerId="ADAL" clId="{2D8565B8-4952-4C01-9DA8-B81E2D5C485B}" dt="2025-10-26T21:39:08.727" v="7332" actId="478"/>
          <ac:cxnSpMkLst>
            <pc:docMk/>
            <pc:sldMk cId="1119259431" sldId="271"/>
            <ac:cxnSpMk id="2109" creationId="{442607BD-B5DE-FE0E-A733-63E017C70079}"/>
          </ac:cxnSpMkLst>
        </pc:cxnChg>
        <pc:cxnChg chg="del mod">
          <ac:chgData name="Maximiliano Marcus Morya Pisfil Muñoz" userId="7b1fa31f-8a33-4ec6-9f4b-8a8e857208e3" providerId="ADAL" clId="{2D8565B8-4952-4C01-9DA8-B81E2D5C485B}" dt="2025-10-26T21:39:08.727" v="7332" actId="478"/>
          <ac:cxnSpMkLst>
            <pc:docMk/>
            <pc:sldMk cId="1119259431" sldId="271"/>
            <ac:cxnSpMk id="2110" creationId="{5EFA953A-A02D-2FF8-1ECD-3AB5CBF1CC0B}"/>
          </ac:cxnSpMkLst>
        </pc:cxnChg>
        <pc:cxnChg chg="del mod">
          <ac:chgData name="Maximiliano Marcus Morya Pisfil Muñoz" userId="7b1fa31f-8a33-4ec6-9f4b-8a8e857208e3" providerId="ADAL" clId="{2D8565B8-4952-4C01-9DA8-B81E2D5C485B}" dt="2025-10-26T21:39:08.727" v="7332" actId="478"/>
          <ac:cxnSpMkLst>
            <pc:docMk/>
            <pc:sldMk cId="1119259431" sldId="271"/>
            <ac:cxnSpMk id="2111" creationId="{665DA7AF-D97C-D4C9-FCB4-018785C2EA3C}"/>
          </ac:cxnSpMkLst>
        </pc:cxnChg>
      </pc:sldChg>
      <pc:sldChg chg="addSp delSp modSp add del mod">
        <pc:chgData name="Maximiliano Marcus Morya Pisfil Muñoz" userId="7b1fa31f-8a33-4ec6-9f4b-8a8e857208e3" providerId="ADAL" clId="{2D8565B8-4952-4C01-9DA8-B81E2D5C485B}" dt="2025-10-26T21:53:15.864" v="9955" actId="47"/>
        <pc:sldMkLst>
          <pc:docMk/>
          <pc:sldMk cId="161520942" sldId="272"/>
        </pc:sldMkLst>
        <pc:spChg chg="mod">
          <ac:chgData name="Maximiliano Marcus Morya Pisfil Muñoz" userId="7b1fa31f-8a33-4ec6-9f4b-8a8e857208e3" providerId="ADAL" clId="{2D8565B8-4952-4C01-9DA8-B81E2D5C485B}" dt="2025-10-26T21:39:37.074" v="7341"/>
          <ac:spMkLst>
            <pc:docMk/>
            <pc:sldMk cId="161520942" sldId="272"/>
            <ac:spMk id="6" creationId="{C0411E18-2E95-31E0-AE32-D9E395858A5E}"/>
          </ac:spMkLst>
        </pc:spChg>
        <pc:spChg chg="mod">
          <ac:chgData name="Maximiliano Marcus Morya Pisfil Muñoz" userId="7b1fa31f-8a33-4ec6-9f4b-8a8e857208e3" providerId="ADAL" clId="{2D8565B8-4952-4C01-9DA8-B81E2D5C485B}" dt="2025-10-26T21:39:37.074" v="7341"/>
          <ac:spMkLst>
            <pc:docMk/>
            <pc:sldMk cId="161520942" sldId="272"/>
            <ac:spMk id="7" creationId="{29D45C92-8E33-F1E4-8D6D-ABA6205F8E9D}"/>
          </ac:spMkLst>
        </pc:spChg>
        <pc:spChg chg="mod">
          <ac:chgData name="Maximiliano Marcus Morya Pisfil Muñoz" userId="7b1fa31f-8a33-4ec6-9f4b-8a8e857208e3" providerId="ADAL" clId="{2D8565B8-4952-4C01-9DA8-B81E2D5C485B}" dt="2025-10-26T21:39:37.074" v="7341"/>
          <ac:spMkLst>
            <pc:docMk/>
            <pc:sldMk cId="161520942" sldId="272"/>
            <ac:spMk id="8" creationId="{89A32665-3BDA-6C91-3BA4-8DDF1DFD6F63}"/>
          </ac:spMkLst>
        </pc:spChg>
        <pc:spChg chg="mod">
          <ac:chgData name="Maximiliano Marcus Morya Pisfil Muñoz" userId="7b1fa31f-8a33-4ec6-9f4b-8a8e857208e3" providerId="ADAL" clId="{2D8565B8-4952-4C01-9DA8-B81E2D5C485B}" dt="2025-10-26T21:39:37.074" v="7341"/>
          <ac:spMkLst>
            <pc:docMk/>
            <pc:sldMk cId="161520942" sldId="272"/>
            <ac:spMk id="9" creationId="{A265DDD3-7122-2E6A-04A1-2EB24AB174F1}"/>
          </ac:spMkLst>
        </pc:spChg>
        <pc:spChg chg="mod">
          <ac:chgData name="Maximiliano Marcus Morya Pisfil Muñoz" userId="7b1fa31f-8a33-4ec6-9f4b-8a8e857208e3" providerId="ADAL" clId="{2D8565B8-4952-4C01-9DA8-B81E2D5C485B}" dt="2025-10-26T21:39:37.074" v="7341"/>
          <ac:spMkLst>
            <pc:docMk/>
            <pc:sldMk cId="161520942" sldId="272"/>
            <ac:spMk id="10" creationId="{597F4D57-C166-C5FB-EFBF-22E318727823}"/>
          </ac:spMkLst>
        </pc:spChg>
        <pc:spChg chg="mod">
          <ac:chgData name="Maximiliano Marcus Morya Pisfil Muñoz" userId="7b1fa31f-8a33-4ec6-9f4b-8a8e857208e3" providerId="ADAL" clId="{2D8565B8-4952-4C01-9DA8-B81E2D5C485B}" dt="2025-10-26T21:39:37.074" v="7341"/>
          <ac:spMkLst>
            <pc:docMk/>
            <pc:sldMk cId="161520942" sldId="272"/>
            <ac:spMk id="12" creationId="{0611A9DC-8DF7-FE92-0EDD-1945C3C616A2}"/>
          </ac:spMkLst>
        </pc:spChg>
        <pc:spChg chg="mod">
          <ac:chgData name="Maximiliano Marcus Morya Pisfil Muñoz" userId="7b1fa31f-8a33-4ec6-9f4b-8a8e857208e3" providerId="ADAL" clId="{2D8565B8-4952-4C01-9DA8-B81E2D5C485B}" dt="2025-10-26T21:39:37.074" v="7341"/>
          <ac:spMkLst>
            <pc:docMk/>
            <pc:sldMk cId="161520942" sldId="272"/>
            <ac:spMk id="14" creationId="{6791886C-4D26-A585-3838-1E389EE8BD02}"/>
          </ac:spMkLst>
        </pc:spChg>
        <pc:spChg chg="del">
          <ac:chgData name="Maximiliano Marcus Morya Pisfil Muñoz" userId="7b1fa31f-8a33-4ec6-9f4b-8a8e857208e3" providerId="ADAL" clId="{2D8565B8-4952-4C01-9DA8-B81E2D5C485B}" dt="2025-10-26T21:39:06.240" v="7331" actId="478"/>
          <ac:spMkLst>
            <pc:docMk/>
            <pc:sldMk cId="161520942" sldId="272"/>
            <ac:spMk id="2102" creationId="{934AA2FC-EB13-4276-6B36-F8CB0B148A84}"/>
          </ac:spMkLst>
        </pc:spChg>
        <pc:spChg chg="del">
          <ac:chgData name="Maximiliano Marcus Morya Pisfil Muñoz" userId="7b1fa31f-8a33-4ec6-9f4b-8a8e857208e3" providerId="ADAL" clId="{2D8565B8-4952-4C01-9DA8-B81E2D5C485B}" dt="2025-10-26T21:39:04.409" v="7330" actId="478"/>
          <ac:spMkLst>
            <pc:docMk/>
            <pc:sldMk cId="161520942" sldId="272"/>
            <ac:spMk id="2103" creationId="{9A30422C-BDFF-EF06-3FAA-0576827D3A33}"/>
          </ac:spMkLst>
        </pc:spChg>
        <pc:spChg chg="del">
          <ac:chgData name="Maximiliano Marcus Morya Pisfil Muñoz" userId="7b1fa31f-8a33-4ec6-9f4b-8a8e857208e3" providerId="ADAL" clId="{2D8565B8-4952-4C01-9DA8-B81E2D5C485B}" dt="2025-10-26T21:39:04.409" v="7330" actId="478"/>
          <ac:spMkLst>
            <pc:docMk/>
            <pc:sldMk cId="161520942" sldId="272"/>
            <ac:spMk id="2104" creationId="{64AA9D15-99F4-915C-1CF1-754D41337A70}"/>
          </ac:spMkLst>
        </pc:spChg>
        <pc:spChg chg="del">
          <ac:chgData name="Maximiliano Marcus Morya Pisfil Muñoz" userId="7b1fa31f-8a33-4ec6-9f4b-8a8e857208e3" providerId="ADAL" clId="{2D8565B8-4952-4C01-9DA8-B81E2D5C485B}" dt="2025-10-26T21:39:02.433" v="7329" actId="478"/>
          <ac:spMkLst>
            <pc:docMk/>
            <pc:sldMk cId="161520942" sldId="272"/>
            <ac:spMk id="2105" creationId="{715F207B-DCCE-102D-FC7C-091200F252D2}"/>
          </ac:spMkLst>
        </pc:spChg>
        <pc:spChg chg="del">
          <ac:chgData name="Maximiliano Marcus Morya Pisfil Muñoz" userId="7b1fa31f-8a33-4ec6-9f4b-8a8e857208e3" providerId="ADAL" clId="{2D8565B8-4952-4C01-9DA8-B81E2D5C485B}" dt="2025-10-26T21:39:04.409" v="7330" actId="478"/>
          <ac:spMkLst>
            <pc:docMk/>
            <pc:sldMk cId="161520942" sldId="272"/>
            <ac:spMk id="2106" creationId="{7C717A16-06BD-359B-CB37-12C8E19D9780}"/>
          </ac:spMkLst>
        </pc:spChg>
        <pc:spChg chg="del">
          <ac:chgData name="Maximiliano Marcus Morya Pisfil Muñoz" userId="7b1fa31f-8a33-4ec6-9f4b-8a8e857208e3" providerId="ADAL" clId="{2D8565B8-4952-4C01-9DA8-B81E2D5C485B}" dt="2025-10-26T21:39:04.409" v="7330" actId="478"/>
          <ac:spMkLst>
            <pc:docMk/>
            <pc:sldMk cId="161520942" sldId="272"/>
            <ac:spMk id="2107" creationId="{A9B8196D-8AD8-FED9-4F7D-7E47BF83FD96}"/>
          </ac:spMkLst>
        </pc:spChg>
        <pc:spChg chg="del">
          <ac:chgData name="Maximiliano Marcus Morya Pisfil Muñoz" userId="7b1fa31f-8a33-4ec6-9f4b-8a8e857208e3" providerId="ADAL" clId="{2D8565B8-4952-4C01-9DA8-B81E2D5C485B}" dt="2025-10-26T21:39:04.409" v="7330" actId="478"/>
          <ac:spMkLst>
            <pc:docMk/>
            <pc:sldMk cId="161520942" sldId="272"/>
            <ac:spMk id="2108" creationId="{80AD8027-398F-82E0-AA0D-89F9401D9778}"/>
          </ac:spMkLst>
        </pc:spChg>
        <pc:grpChg chg="add mod">
          <ac:chgData name="Maximiliano Marcus Morya Pisfil Muñoz" userId="7b1fa31f-8a33-4ec6-9f4b-8a8e857208e3" providerId="ADAL" clId="{2D8565B8-4952-4C01-9DA8-B81E2D5C485B}" dt="2025-10-26T21:39:37.074" v="7341"/>
          <ac:grpSpMkLst>
            <pc:docMk/>
            <pc:sldMk cId="161520942" sldId="272"/>
            <ac:grpSpMk id="5" creationId="{56A7B142-CB1F-C7EA-9D45-35456523DF49}"/>
          </ac:grpSpMkLst>
        </pc:grpChg>
        <pc:cxnChg chg="del">
          <ac:chgData name="Maximiliano Marcus Morya Pisfil Muñoz" userId="7b1fa31f-8a33-4ec6-9f4b-8a8e857208e3" providerId="ADAL" clId="{2D8565B8-4952-4C01-9DA8-B81E2D5C485B}" dt="2025-10-26T19:47:17.526" v="6090" actId="478"/>
          <ac:cxnSpMkLst>
            <pc:docMk/>
            <pc:sldMk cId="161520942" sldId="272"/>
            <ac:cxnSpMk id="2" creationId="{106242FC-A445-6B4A-94F5-782D500CF12E}"/>
          </ac:cxnSpMkLst>
        </pc:cxnChg>
        <pc:cxnChg chg="del">
          <ac:chgData name="Maximiliano Marcus Morya Pisfil Muñoz" userId="7b1fa31f-8a33-4ec6-9f4b-8a8e857208e3" providerId="ADAL" clId="{2D8565B8-4952-4C01-9DA8-B81E2D5C485B}" dt="2025-10-26T19:47:16.483" v="6089" actId="478"/>
          <ac:cxnSpMkLst>
            <pc:docMk/>
            <pc:sldMk cId="161520942" sldId="272"/>
            <ac:cxnSpMk id="4" creationId="{8A5A1DB9-7AD1-74DB-40CC-338ECC6D33FE}"/>
          </ac:cxnSpMkLst>
        </pc:cxnChg>
        <pc:cxnChg chg="mod">
          <ac:chgData name="Maximiliano Marcus Morya Pisfil Muñoz" userId="7b1fa31f-8a33-4ec6-9f4b-8a8e857208e3" providerId="ADAL" clId="{2D8565B8-4952-4C01-9DA8-B81E2D5C485B}" dt="2025-10-26T21:39:37.074" v="7341"/>
          <ac:cxnSpMkLst>
            <pc:docMk/>
            <pc:sldMk cId="161520942" sldId="272"/>
            <ac:cxnSpMk id="15" creationId="{DC73A999-1F56-1A30-9666-9E2DD3DE1A45}"/>
          </ac:cxnSpMkLst>
        </pc:cxnChg>
        <pc:cxnChg chg="mod">
          <ac:chgData name="Maximiliano Marcus Morya Pisfil Muñoz" userId="7b1fa31f-8a33-4ec6-9f4b-8a8e857208e3" providerId="ADAL" clId="{2D8565B8-4952-4C01-9DA8-B81E2D5C485B}" dt="2025-10-26T21:39:37.074" v="7341"/>
          <ac:cxnSpMkLst>
            <pc:docMk/>
            <pc:sldMk cId="161520942" sldId="272"/>
            <ac:cxnSpMk id="17" creationId="{B514A4DF-E331-A1AA-BA87-79B19C0BD474}"/>
          </ac:cxnSpMkLst>
        </pc:cxnChg>
        <pc:cxnChg chg="del mod">
          <ac:chgData name="Maximiliano Marcus Morya Pisfil Muñoz" userId="7b1fa31f-8a33-4ec6-9f4b-8a8e857208e3" providerId="ADAL" clId="{2D8565B8-4952-4C01-9DA8-B81E2D5C485B}" dt="2025-10-26T21:39:04.409" v="7330" actId="478"/>
          <ac:cxnSpMkLst>
            <pc:docMk/>
            <pc:sldMk cId="161520942" sldId="272"/>
            <ac:cxnSpMk id="2110" creationId="{B0C6EBD7-5168-AB9A-F931-5798921A5BA8}"/>
          </ac:cxnSpMkLst>
        </pc:cxnChg>
        <pc:cxnChg chg="mod">
          <ac:chgData name="Maximiliano Marcus Morya Pisfil Muñoz" userId="7b1fa31f-8a33-4ec6-9f4b-8a8e857208e3" providerId="ADAL" clId="{2D8565B8-4952-4C01-9DA8-B81E2D5C485B}" dt="2025-10-26T21:39:02.433" v="7329" actId="478"/>
          <ac:cxnSpMkLst>
            <pc:docMk/>
            <pc:sldMk cId="161520942" sldId="272"/>
            <ac:cxnSpMk id="2111" creationId="{D21FDF3B-C17C-9956-6EE0-2C5D4572666F}"/>
          </ac:cxnSpMkLst>
        </pc:cxnChg>
        <pc:cxnChg chg="del mod">
          <ac:chgData name="Maximiliano Marcus Morya Pisfil Muñoz" userId="7b1fa31f-8a33-4ec6-9f4b-8a8e857208e3" providerId="ADAL" clId="{2D8565B8-4952-4C01-9DA8-B81E2D5C485B}" dt="2025-10-26T21:39:04.409" v="7330" actId="478"/>
          <ac:cxnSpMkLst>
            <pc:docMk/>
            <pc:sldMk cId="161520942" sldId="272"/>
            <ac:cxnSpMk id="2112" creationId="{FBC3C09E-0B84-4725-408F-EB28CE32DBB2}"/>
          </ac:cxnSpMkLst>
        </pc:cxnChg>
        <pc:cxnChg chg="del mod">
          <ac:chgData name="Maximiliano Marcus Morya Pisfil Muñoz" userId="7b1fa31f-8a33-4ec6-9f4b-8a8e857208e3" providerId="ADAL" clId="{2D8565B8-4952-4C01-9DA8-B81E2D5C485B}" dt="2025-10-26T21:39:04.409" v="7330" actId="478"/>
          <ac:cxnSpMkLst>
            <pc:docMk/>
            <pc:sldMk cId="161520942" sldId="272"/>
            <ac:cxnSpMk id="2113" creationId="{75D9AF5D-8876-C4B4-7A99-B0606BF89052}"/>
          </ac:cxnSpMkLst>
        </pc:cxnChg>
        <pc:cxnChg chg="del mod">
          <ac:chgData name="Maximiliano Marcus Morya Pisfil Muñoz" userId="7b1fa31f-8a33-4ec6-9f4b-8a8e857208e3" providerId="ADAL" clId="{2D8565B8-4952-4C01-9DA8-B81E2D5C485B}" dt="2025-10-26T21:39:04.409" v="7330" actId="478"/>
          <ac:cxnSpMkLst>
            <pc:docMk/>
            <pc:sldMk cId="161520942" sldId="272"/>
            <ac:cxnSpMk id="2114" creationId="{55E9CEE5-7064-F133-A6AC-8468362BA942}"/>
          </ac:cxnSpMkLst>
        </pc:cxnChg>
        <pc:cxnChg chg="del mod">
          <ac:chgData name="Maximiliano Marcus Morya Pisfil Muñoz" userId="7b1fa31f-8a33-4ec6-9f4b-8a8e857208e3" providerId="ADAL" clId="{2D8565B8-4952-4C01-9DA8-B81E2D5C485B}" dt="2025-10-26T21:39:04.409" v="7330" actId="478"/>
          <ac:cxnSpMkLst>
            <pc:docMk/>
            <pc:sldMk cId="161520942" sldId="272"/>
            <ac:cxnSpMk id="2115" creationId="{47260B5B-18AF-4D53-618F-1F94AAA5616E}"/>
          </ac:cxnSpMkLst>
        </pc:cxnChg>
      </pc:sldChg>
      <pc:sldChg chg="addSp delSp modSp add del mod">
        <pc:chgData name="Maximiliano Marcus Morya Pisfil Muñoz" userId="7b1fa31f-8a33-4ec6-9f4b-8a8e857208e3" providerId="ADAL" clId="{2D8565B8-4952-4C01-9DA8-B81E2D5C485B}" dt="2025-10-26T21:53:18.031" v="9956" actId="47"/>
        <pc:sldMkLst>
          <pc:docMk/>
          <pc:sldMk cId="1144631539" sldId="273"/>
        </pc:sldMkLst>
        <pc:spChg chg="mod">
          <ac:chgData name="Maximiliano Marcus Morya Pisfil Muñoz" userId="7b1fa31f-8a33-4ec6-9f4b-8a8e857208e3" providerId="ADAL" clId="{2D8565B8-4952-4C01-9DA8-B81E2D5C485B}" dt="2025-10-26T21:38:45.666" v="7046"/>
          <ac:spMkLst>
            <pc:docMk/>
            <pc:sldMk cId="1144631539" sldId="273"/>
            <ac:spMk id="4" creationId="{D1655494-66F6-7451-08FD-DB01A8510E66}"/>
          </ac:spMkLst>
        </pc:spChg>
        <pc:spChg chg="mod">
          <ac:chgData name="Maximiliano Marcus Morya Pisfil Muñoz" userId="7b1fa31f-8a33-4ec6-9f4b-8a8e857208e3" providerId="ADAL" clId="{2D8565B8-4952-4C01-9DA8-B81E2D5C485B}" dt="2025-10-26T21:38:45.666" v="7046"/>
          <ac:spMkLst>
            <pc:docMk/>
            <pc:sldMk cId="1144631539" sldId="273"/>
            <ac:spMk id="5" creationId="{99795A2D-66AF-83C8-F08D-1CCBC1025282}"/>
          </ac:spMkLst>
        </pc:spChg>
        <pc:spChg chg="mod">
          <ac:chgData name="Maximiliano Marcus Morya Pisfil Muñoz" userId="7b1fa31f-8a33-4ec6-9f4b-8a8e857208e3" providerId="ADAL" clId="{2D8565B8-4952-4C01-9DA8-B81E2D5C485B}" dt="2025-10-26T21:38:45.666" v="7046"/>
          <ac:spMkLst>
            <pc:docMk/>
            <pc:sldMk cId="1144631539" sldId="273"/>
            <ac:spMk id="6" creationId="{16309F41-6CFB-6E42-0AFD-EED67E6AFCDF}"/>
          </ac:spMkLst>
        </pc:spChg>
        <pc:spChg chg="mod">
          <ac:chgData name="Maximiliano Marcus Morya Pisfil Muñoz" userId="7b1fa31f-8a33-4ec6-9f4b-8a8e857208e3" providerId="ADAL" clId="{2D8565B8-4952-4C01-9DA8-B81E2D5C485B}" dt="2025-10-26T21:38:45.666" v="7046"/>
          <ac:spMkLst>
            <pc:docMk/>
            <pc:sldMk cId="1144631539" sldId="273"/>
            <ac:spMk id="7" creationId="{13104057-A61F-1182-52E2-60369B9F86B7}"/>
          </ac:spMkLst>
        </pc:spChg>
        <pc:spChg chg="mod">
          <ac:chgData name="Maximiliano Marcus Morya Pisfil Muñoz" userId="7b1fa31f-8a33-4ec6-9f4b-8a8e857208e3" providerId="ADAL" clId="{2D8565B8-4952-4C01-9DA8-B81E2D5C485B}" dt="2025-10-26T21:38:45.666" v="7046"/>
          <ac:spMkLst>
            <pc:docMk/>
            <pc:sldMk cId="1144631539" sldId="273"/>
            <ac:spMk id="8" creationId="{91AE3865-8044-5F36-E946-D6A0F08B52E1}"/>
          </ac:spMkLst>
        </pc:spChg>
        <pc:spChg chg="mod">
          <ac:chgData name="Maximiliano Marcus Morya Pisfil Muñoz" userId="7b1fa31f-8a33-4ec6-9f4b-8a8e857208e3" providerId="ADAL" clId="{2D8565B8-4952-4C01-9DA8-B81E2D5C485B}" dt="2025-10-26T21:38:45.666" v="7046"/>
          <ac:spMkLst>
            <pc:docMk/>
            <pc:sldMk cId="1144631539" sldId="273"/>
            <ac:spMk id="9" creationId="{9E746709-8682-E9D6-1BCA-50A5A59BCD71}"/>
          </ac:spMkLst>
        </pc:spChg>
        <pc:spChg chg="mod">
          <ac:chgData name="Maximiliano Marcus Morya Pisfil Muñoz" userId="7b1fa31f-8a33-4ec6-9f4b-8a8e857208e3" providerId="ADAL" clId="{2D8565B8-4952-4C01-9DA8-B81E2D5C485B}" dt="2025-10-26T21:38:45.666" v="7046"/>
          <ac:spMkLst>
            <pc:docMk/>
            <pc:sldMk cId="1144631539" sldId="273"/>
            <ac:spMk id="10" creationId="{FA983D52-5BB9-91EF-0C15-5B7886092B7C}"/>
          </ac:spMkLst>
        </pc:spChg>
        <pc:spChg chg="add mod">
          <ac:chgData name="Maximiliano Marcus Morya Pisfil Muñoz" userId="7b1fa31f-8a33-4ec6-9f4b-8a8e857208e3" providerId="ADAL" clId="{2D8565B8-4952-4C01-9DA8-B81E2D5C485B}" dt="2025-10-26T21:40:26.174" v="7434" actId="164"/>
          <ac:spMkLst>
            <pc:docMk/>
            <pc:sldMk cId="1144631539" sldId="273"/>
            <ac:spMk id="20" creationId="{8F1DFF20-D0D2-C01B-10E4-0D36009AE73E}"/>
          </ac:spMkLst>
        </pc:spChg>
        <pc:spChg chg="add mod">
          <ac:chgData name="Maximiliano Marcus Morya Pisfil Muñoz" userId="7b1fa31f-8a33-4ec6-9f4b-8a8e857208e3" providerId="ADAL" clId="{2D8565B8-4952-4C01-9DA8-B81E2D5C485B}" dt="2025-10-26T21:40:26.174" v="7434" actId="164"/>
          <ac:spMkLst>
            <pc:docMk/>
            <pc:sldMk cId="1144631539" sldId="273"/>
            <ac:spMk id="21" creationId="{10BA26E0-5717-9F42-EE7A-2324F9CB4229}"/>
          </ac:spMkLst>
        </pc:spChg>
        <pc:spChg chg="add mod">
          <ac:chgData name="Maximiliano Marcus Morya Pisfil Muñoz" userId="7b1fa31f-8a33-4ec6-9f4b-8a8e857208e3" providerId="ADAL" clId="{2D8565B8-4952-4C01-9DA8-B81E2D5C485B}" dt="2025-10-26T21:40:26.174" v="7434" actId="164"/>
          <ac:spMkLst>
            <pc:docMk/>
            <pc:sldMk cId="1144631539" sldId="273"/>
            <ac:spMk id="22" creationId="{AF9CE4EA-AFE3-7A3A-BE5D-B8A0C6A0FECA}"/>
          </ac:spMkLst>
        </pc:spChg>
        <pc:spChg chg="add mod">
          <ac:chgData name="Maximiliano Marcus Morya Pisfil Muñoz" userId="7b1fa31f-8a33-4ec6-9f4b-8a8e857208e3" providerId="ADAL" clId="{2D8565B8-4952-4C01-9DA8-B81E2D5C485B}" dt="2025-10-26T21:40:26.174" v="7434" actId="164"/>
          <ac:spMkLst>
            <pc:docMk/>
            <pc:sldMk cId="1144631539" sldId="273"/>
            <ac:spMk id="23" creationId="{0FD672F3-375C-E297-4FDD-5735BC87BEEC}"/>
          </ac:spMkLst>
        </pc:spChg>
        <pc:spChg chg="add mod">
          <ac:chgData name="Maximiliano Marcus Morya Pisfil Muñoz" userId="7b1fa31f-8a33-4ec6-9f4b-8a8e857208e3" providerId="ADAL" clId="{2D8565B8-4952-4C01-9DA8-B81E2D5C485B}" dt="2025-10-26T21:40:26.174" v="7434" actId="164"/>
          <ac:spMkLst>
            <pc:docMk/>
            <pc:sldMk cId="1144631539" sldId="273"/>
            <ac:spMk id="24" creationId="{1D7297FF-80C6-C631-0AD6-69FC1BBF9EA4}"/>
          </ac:spMkLst>
        </pc:spChg>
        <pc:spChg chg="add mod">
          <ac:chgData name="Maximiliano Marcus Morya Pisfil Muñoz" userId="7b1fa31f-8a33-4ec6-9f4b-8a8e857208e3" providerId="ADAL" clId="{2D8565B8-4952-4C01-9DA8-B81E2D5C485B}" dt="2025-10-26T21:40:26.174" v="7434" actId="164"/>
          <ac:spMkLst>
            <pc:docMk/>
            <pc:sldMk cId="1144631539" sldId="273"/>
            <ac:spMk id="25" creationId="{262BDF44-54A0-7C18-FE53-8E14C71F12CD}"/>
          </ac:spMkLst>
        </pc:spChg>
        <pc:spChg chg="add mod">
          <ac:chgData name="Maximiliano Marcus Morya Pisfil Muñoz" userId="7b1fa31f-8a33-4ec6-9f4b-8a8e857208e3" providerId="ADAL" clId="{2D8565B8-4952-4C01-9DA8-B81E2D5C485B}" dt="2025-10-26T21:40:26.174" v="7434" actId="164"/>
          <ac:spMkLst>
            <pc:docMk/>
            <pc:sldMk cId="1144631539" sldId="273"/>
            <ac:spMk id="26" creationId="{48024BC7-2F7B-6199-25D1-BDDE0C352823}"/>
          </ac:spMkLst>
        </pc:spChg>
        <pc:spChg chg="del">
          <ac:chgData name="Maximiliano Marcus Morya Pisfil Muñoz" userId="7b1fa31f-8a33-4ec6-9f4b-8a8e857208e3" providerId="ADAL" clId="{2D8565B8-4952-4C01-9DA8-B81E2D5C485B}" dt="2025-10-26T21:38:45.286" v="7045" actId="478"/>
          <ac:spMkLst>
            <pc:docMk/>
            <pc:sldMk cId="1144631539" sldId="273"/>
            <ac:spMk id="2102" creationId="{16FA62B6-6C7D-4F99-B480-86AEBA716249}"/>
          </ac:spMkLst>
        </pc:spChg>
        <pc:spChg chg="del">
          <ac:chgData name="Maximiliano Marcus Morya Pisfil Muñoz" userId="7b1fa31f-8a33-4ec6-9f4b-8a8e857208e3" providerId="ADAL" clId="{2D8565B8-4952-4C01-9DA8-B81E2D5C485B}" dt="2025-10-26T21:38:45.286" v="7045" actId="478"/>
          <ac:spMkLst>
            <pc:docMk/>
            <pc:sldMk cId="1144631539" sldId="273"/>
            <ac:spMk id="2103" creationId="{09DFA82E-6020-E997-6817-144148A98677}"/>
          </ac:spMkLst>
        </pc:spChg>
        <pc:spChg chg="del">
          <ac:chgData name="Maximiliano Marcus Morya Pisfil Muñoz" userId="7b1fa31f-8a33-4ec6-9f4b-8a8e857208e3" providerId="ADAL" clId="{2D8565B8-4952-4C01-9DA8-B81E2D5C485B}" dt="2025-10-26T21:38:45.286" v="7045" actId="478"/>
          <ac:spMkLst>
            <pc:docMk/>
            <pc:sldMk cId="1144631539" sldId="273"/>
            <ac:spMk id="2104" creationId="{BEB5F1E7-2CD0-CF72-001A-6D319E402360}"/>
          </ac:spMkLst>
        </pc:spChg>
        <pc:spChg chg="del">
          <ac:chgData name="Maximiliano Marcus Morya Pisfil Muñoz" userId="7b1fa31f-8a33-4ec6-9f4b-8a8e857208e3" providerId="ADAL" clId="{2D8565B8-4952-4C01-9DA8-B81E2D5C485B}" dt="2025-10-26T21:38:45.286" v="7045" actId="478"/>
          <ac:spMkLst>
            <pc:docMk/>
            <pc:sldMk cId="1144631539" sldId="273"/>
            <ac:spMk id="2105" creationId="{3E5D86D6-0C30-A5C7-D71D-E3F97364CA78}"/>
          </ac:spMkLst>
        </pc:spChg>
        <pc:spChg chg="del">
          <ac:chgData name="Maximiliano Marcus Morya Pisfil Muñoz" userId="7b1fa31f-8a33-4ec6-9f4b-8a8e857208e3" providerId="ADAL" clId="{2D8565B8-4952-4C01-9DA8-B81E2D5C485B}" dt="2025-10-26T21:38:45.286" v="7045" actId="478"/>
          <ac:spMkLst>
            <pc:docMk/>
            <pc:sldMk cId="1144631539" sldId="273"/>
            <ac:spMk id="2106" creationId="{ECFB29C1-D169-E3CB-C829-EA8C7D10A3FA}"/>
          </ac:spMkLst>
        </pc:spChg>
        <pc:spChg chg="del">
          <ac:chgData name="Maximiliano Marcus Morya Pisfil Muñoz" userId="7b1fa31f-8a33-4ec6-9f4b-8a8e857208e3" providerId="ADAL" clId="{2D8565B8-4952-4C01-9DA8-B81E2D5C485B}" dt="2025-10-26T21:38:45.286" v="7045" actId="478"/>
          <ac:spMkLst>
            <pc:docMk/>
            <pc:sldMk cId="1144631539" sldId="273"/>
            <ac:spMk id="2107" creationId="{2DEA14AE-3B87-A93B-2C4D-125439C59206}"/>
          </ac:spMkLst>
        </pc:spChg>
        <pc:spChg chg="del">
          <ac:chgData name="Maximiliano Marcus Morya Pisfil Muñoz" userId="7b1fa31f-8a33-4ec6-9f4b-8a8e857208e3" providerId="ADAL" clId="{2D8565B8-4952-4C01-9DA8-B81E2D5C485B}" dt="2025-10-26T21:38:45.286" v="7045" actId="478"/>
          <ac:spMkLst>
            <pc:docMk/>
            <pc:sldMk cId="1144631539" sldId="273"/>
            <ac:spMk id="2108" creationId="{82ECF156-6D1F-8486-8F5F-2498F14E1207}"/>
          </ac:spMkLst>
        </pc:spChg>
        <pc:grpChg chg="add mod">
          <ac:chgData name="Maximiliano Marcus Morya Pisfil Muñoz" userId="7b1fa31f-8a33-4ec6-9f4b-8a8e857208e3" providerId="ADAL" clId="{2D8565B8-4952-4C01-9DA8-B81E2D5C485B}" dt="2025-10-26T21:38:58.268" v="7328" actId="1037"/>
          <ac:grpSpMkLst>
            <pc:docMk/>
            <pc:sldMk cId="1144631539" sldId="273"/>
            <ac:grpSpMk id="2" creationId="{B46F4147-3BB7-30FB-8081-2154851E2261}"/>
          </ac:grpSpMkLst>
        </pc:grpChg>
        <pc:grpChg chg="add del mod">
          <ac:chgData name="Maximiliano Marcus Morya Pisfil Muñoz" userId="7b1fa31f-8a33-4ec6-9f4b-8a8e857208e3" providerId="ADAL" clId="{2D8565B8-4952-4C01-9DA8-B81E2D5C485B}" dt="2025-10-26T21:40:27.529" v="7435" actId="21"/>
          <ac:grpSpMkLst>
            <pc:docMk/>
            <pc:sldMk cId="1144631539" sldId="273"/>
            <ac:grpSpMk id="35" creationId="{F052974F-48EC-4264-7AD0-D29C4AEA4727}"/>
          </ac:grpSpMkLst>
        </pc:grpChg>
        <pc:inkChg chg="add del mod">
          <ac:chgData name="Maximiliano Marcus Morya Pisfil Muñoz" userId="7b1fa31f-8a33-4ec6-9f4b-8a8e857208e3" providerId="ADAL" clId="{2D8565B8-4952-4C01-9DA8-B81E2D5C485B}" dt="2025-10-26T21:40:20.728" v="7433" actId="478"/>
          <ac:inkMkLst>
            <pc:docMk/>
            <pc:sldMk cId="1144631539" sldId="273"/>
            <ac:inkMk id="34" creationId="{2DE7B6B0-18A0-FA8F-D530-0B7C6FCC5210}"/>
          </ac:inkMkLst>
        </pc:inkChg>
        <pc:cxnChg chg="mod">
          <ac:chgData name="Maximiliano Marcus Morya Pisfil Muñoz" userId="7b1fa31f-8a33-4ec6-9f4b-8a8e857208e3" providerId="ADAL" clId="{2D8565B8-4952-4C01-9DA8-B81E2D5C485B}" dt="2025-10-26T21:38:45.666" v="7046"/>
          <ac:cxnSpMkLst>
            <pc:docMk/>
            <pc:sldMk cId="1144631539" sldId="273"/>
            <ac:cxnSpMk id="12" creationId="{B267B915-156E-14AB-370C-C087BE5AEB42}"/>
          </ac:cxnSpMkLst>
        </pc:cxnChg>
        <pc:cxnChg chg="mod">
          <ac:chgData name="Maximiliano Marcus Morya Pisfil Muñoz" userId="7b1fa31f-8a33-4ec6-9f4b-8a8e857208e3" providerId="ADAL" clId="{2D8565B8-4952-4C01-9DA8-B81E2D5C485B}" dt="2025-10-26T21:38:45.666" v="7046"/>
          <ac:cxnSpMkLst>
            <pc:docMk/>
            <pc:sldMk cId="1144631539" sldId="273"/>
            <ac:cxnSpMk id="15" creationId="{3FFFC250-BAE9-CF37-0DB6-25BBBE7DEE57}"/>
          </ac:cxnSpMkLst>
        </pc:cxnChg>
        <pc:cxnChg chg="mod">
          <ac:chgData name="Maximiliano Marcus Morya Pisfil Muñoz" userId="7b1fa31f-8a33-4ec6-9f4b-8a8e857208e3" providerId="ADAL" clId="{2D8565B8-4952-4C01-9DA8-B81E2D5C485B}" dt="2025-10-26T21:40:27.529" v="7435" actId="21"/>
          <ac:cxnSpMkLst>
            <pc:docMk/>
            <pc:sldMk cId="1144631539" sldId="273"/>
            <ac:cxnSpMk id="27" creationId="{23D7EA2D-A474-8DD2-DD78-77FA9D5CD41F}"/>
          </ac:cxnSpMkLst>
        </pc:cxnChg>
        <pc:cxnChg chg="add mod">
          <ac:chgData name="Maximiliano Marcus Morya Pisfil Muñoz" userId="7b1fa31f-8a33-4ec6-9f4b-8a8e857208e3" providerId="ADAL" clId="{2D8565B8-4952-4C01-9DA8-B81E2D5C485B}" dt="2025-10-26T21:40:27.529" v="7435" actId="21"/>
          <ac:cxnSpMkLst>
            <pc:docMk/>
            <pc:sldMk cId="1144631539" sldId="273"/>
            <ac:cxnSpMk id="28" creationId="{E6A971E0-C651-4F8C-4A06-6184E636AA4C}"/>
          </ac:cxnSpMkLst>
        </pc:cxnChg>
        <pc:cxnChg chg="mod">
          <ac:chgData name="Maximiliano Marcus Morya Pisfil Muñoz" userId="7b1fa31f-8a33-4ec6-9f4b-8a8e857208e3" providerId="ADAL" clId="{2D8565B8-4952-4C01-9DA8-B81E2D5C485B}" dt="2025-10-26T21:40:27.529" v="7435" actId="21"/>
          <ac:cxnSpMkLst>
            <pc:docMk/>
            <pc:sldMk cId="1144631539" sldId="273"/>
            <ac:cxnSpMk id="29" creationId="{93F77732-1FFF-A24A-C7F5-5DA28B85F0AC}"/>
          </ac:cxnSpMkLst>
        </pc:cxnChg>
        <pc:cxnChg chg="add mod">
          <ac:chgData name="Maximiliano Marcus Morya Pisfil Muñoz" userId="7b1fa31f-8a33-4ec6-9f4b-8a8e857208e3" providerId="ADAL" clId="{2D8565B8-4952-4C01-9DA8-B81E2D5C485B}" dt="2025-10-26T21:40:27.529" v="7435" actId="21"/>
          <ac:cxnSpMkLst>
            <pc:docMk/>
            <pc:sldMk cId="1144631539" sldId="273"/>
            <ac:cxnSpMk id="30" creationId="{E1DCE74F-01BF-B3CC-5C2C-376CB8F5117E}"/>
          </ac:cxnSpMkLst>
        </pc:cxnChg>
        <pc:cxnChg chg="mod">
          <ac:chgData name="Maximiliano Marcus Morya Pisfil Muñoz" userId="7b1fa31f-8a33-4ec6-9f4b-8a8e857208e3" providerId="ADAL" clId="{2D8565B8-4952-4C01-9DA8-B81E2D5C485B}" dt="2025-10-26T21:40:27.529" v="7435" actId="21"/>
          <ac:cxnSpMkLst>
            <pc:docMk/>
            <pc:sldMk cId="1144631539" sldId="273"/>
            <ac:cxnSpMk id="31" creationId="{8A2792E9-67EE-B692-4ED8-63504FE8C90A}"/>
          </ac:cxnSpMkLst>
        </pc:cxnChg>
        <pc:cxnChg chg="mod">
          <ac:chgData name="Maximiliano Marcus Morya Pisfil Muñoz" userId="7b1fa31f-8a33-4ec6-9f4b-8a8e857208e3" providerId="ADAL" clId="{2D8565B8-4952-4C01-9DA8-B81E2D5C485B}" dt="2025-10-26T21:40:27.529" v="7435" actId="21"/>
          <ac:cxnSpMkLst>
            <pc:docMk/>
            <pc:sldMk cId="1144631539" sldId="273"/>
            <ac:cxnSpMk id="32" creationId="{D99B573B-E95A-5E0C-19A4-2848AA81867E}"/>
          </ac:cxnSpMkLst>
        </pc:cxnChg>
        <pc:cxnChg chg="mod">
          <ac:chgData name="Maximiliano Marcus Morya Pisfil Muñoz" userId="7b1fa31f-8a33-4ec6-9f4b-8a8e857208e3" providerId="ADAL" clId="{2D8565B8-4952-4C01-9DA8-B81E2D5C485B}" dt="2025-10-26T21:40:27.529" v="7435" actId="21"/>
          <ac:cxnSpMkLst>
            <pc:docMk/>
            <pc:sldMk cId="1144631539" sldId="273"/>
            <ac:cxnSpMk id="33" creationId="{143F7809-6775-78BA-EF94-60F98B3C7F43}"/>
          </ac:cxnSpMkLst>
        </pc:cxnChg>
        <pc:cxnChg chg="del mod">
          <ac:chgData name="Maximiliano Marcus Morya Pisfil Muñoz" userId="7b1fa31f-8a33-4ec6-9f4b-8a8e857208e3" providerId="ADAL" clId="{2D8565B8-4952-4C01-9DA8-B81E2D5C485B}" dt="2025-10-26T21:38:45.286" v="7045" actId="478"/>
          <ac:cxnSpMkLst>
            <pc:docMk/>
            <pc:sldMk cId="1144631539" sldId="273"/>
            <ac:cxnSpMk id="2112" creationId="{415A5ABC-2799-0F9D-9A54-73CB01ABF3F6}"/>
          </ac:cxnSpMkLst>
        </pc:cxnChg>
        <pc:cxnChg chg="del mod">
          <ac:chgData name="Maximiliano Marcus Morya Pisfil Muñoz" userId="7b1fa31f-8a33-4ec6-9f4b-8a8e857208e3" providerId="ADAL" clId="{2D8565B8-4952-4C01-9DA8-B81E2D5C485B}" dt="2025-10-26T21:38:45.286" v="7045" actId="478"/>
          <ac:cxnSpMkLst>
            <pc:docMk/>
            <pc:sldMk cId="1144631539" sldId="273"/>
            <ac:cxnSpMk id="2114" creationId="{940FE9C9-1B7D-9387-1F3F-E5F0084E1148}"/>
          </ac:cxnSpMkLst>
        </pc:cxnChg>
        <pc:cxnChg chg="del mod">
          <ac:chgData name="Maximiliano Marcus Morya Pisfil Muñoz" userId="7b1fa31f-8a33-4ec6-9f4b-8a8e857208e3" providerId="ADAL" clId="{2D8565B8-4952-4C01-9DA8-B81E2D5C485B}" dt="2025-10-26T21:38:45.286" v="7045" actId="478"/>
          <ac:cxnSpMkLst>
            <pc:docMk/>
            <pc:sldMk cId="1144631539" sldId="273"/>
            <ac:cxnSpMk id="2115" creationId="{B51B04B5-350B-D84D-0BB8-3CD58A2623C6}"/>
          </ac:cxnSpMkLst>
        </pc:cxnChg>
      </pc:sldChg>
      <pc:sldChg chg="addSp delSp modSp add del ord modTransition">
        <pc:chgData name="Maximiliano Marcus Morya Pisfil Muñoz" userId="7b1fa31f-8a33-4ec6-9f4b-8a8e857208e3" providerId="ADAL" clId="{2D8565B8-4952-4C01-9DA8-B81E2D5C485B}" dt="2025-10-26T21:56:05.870" v="10063" actId="47"/>
        <pc:sldMkLst>
          <pc:docMk/>
          <pc:sldMk cId="2733465767" sldId="274"/>
        </pc:sldMkLst>
        <pc:spChg chg="add mod">
          <ac:chgData name="Maximiliano Marcus Morya Pisfil Muñoz" userId="7b1fa31f-8a33-4ec6-9f4b-8a8e857208e3" providerId="ADAL" clId="{2D8565B8-4952-4C01-9DA8-B81E2D5C485B}" dt="2025-10-26T19:52:18.501" v="6425" actId="164"/>
          <ac:spMkLst>
            <pc:docMk/>
            <pc:sldMk cId="2733465767" sldId="274"/>
            <ac:spMk id="8" creationId="{1E8F5E74-8E5E-4F0D-BFDF-D9923761CE05}"/>
          </ac:spMkLst>
        </pc:spChg>
        <pc:spChg chg="mod">
          <ac:chgData name="Maximiliano Marcus Morya Pisfil Muñoz" userId="7b1fa31f-8a33-4ec6-9f4b-8a8e857208e3" providerId="ADAL" clId="{2D8565B8-4952-4C01-9DA8-B81E2D5C485B}" dt="2025-10-26T19:52:12.770" v="6424" actId="1036"/>
          <ac:spMkLst>
            <pc:docMk/>
            <pc:sldMk cId="2733465767" sldId="274"/>
            <ac:spMk id="14" creationId="{EC8898AC-DABC-E783-0D91-FE796BF895E1}"/>
          </ac:spMkLst>
        </pc:spChg>
        <pc:spChg chg="mod">
          <ac:chgData name="Maximiliano Marcus Morya Pisfil Muñoz" userId="7b1fa31f-8a33-4ec6-9f4b-8a8e857208e3" providerId="ADAL" clId="{2D8565B8-4952-4C01-9DA8-B81E2D5C485B}" dt="2025-10-26T19:52:18.501" v="6425" actId="164"/>
          <ac:spMkLst>
            <pc:docMk/>
            <pc:sldMk cId="2733465767" sldId="274"/>
            <ac:spMk id="26" creationId="{CDD3D08F-B3FB-A4EB-8D92-4BF2F7F12E49}"/>
          </ac:spMkLst>
        </pc:spChg>
        <pc:spChg chg="mod">
          <ac:chgData name="Maximiliano Marcus Morya Pisfil Muñoz" userId="7b1fa31f-8a33-4ec6-9f4b-8a8e857208e3" providerId="ADAL" clId="{2D8565B8-4952-4C01-9DA8-B81E2D5C485B}" dt="2025-10-26T19:52:18.501" v="6425" actId="164"/>
          <ac:spMkLst>
            <pc:docMk/>
            <pc:sldMk cId="2733465767" sldId="274"/>
            <ac:spMk id="27" creationId="{A9454090-7262-0A30-B190-FA844B8A2E3F}"/>
          </ac:spMkLst>
        </pc:spChg>
        <pc:spChg chg="mod">
          <ac:chgData name="Maximiliano Marcus Morya Pisfil Muñoz" userId="7b1fa31f-8a33-4ec6-9f4b-8a8e857208e3" providerId="ADAL" clId="{2D8565B8-4952-4C01-9DA8-B81E2D5C485B}" dt="2025-10-26T19:52:12.770" v="6424" actId="1036"/>
          <ac:spMkLst>
            <pc:docMk/>
            <pc:sldMk cId="2733465767" sldId="274"/>
            <ac:spMk id="30" creationId="{61002D6C-539B-8C16-E227-104DE401732D}"/>
          </ac:spMkLst>
        </pc:spChg>
        <pc:spChg chg="add mod">
          <ac:chgData name="Maximiliano Marcus Morya Pisfil Muñoz" userId="7b1fa31f-8a33-4ec6-9f4b-8a8e857208e3" providerId="ADAL" clId="{2D8565B8-4952-4C01-9DA8-B81E2D5C485B}" dt="2025-10-26T19:52:12.770" v="6424" actId="1036"/>
          <ac:spMkLst>
            <pc:docMk/>
            <pc:sldMk cId="2733465767" sldId="274"/>
            <ac:spMk id="37" creationId="{8118E81F-BAAF-6420-2367-9FA2DA1CEC35}"/>
          </ac:spMkLst>
        </pc:spChg>
        <pc:spChg chg="add mod">
          <ac:chgData name="Maximiliano Marcus Morya Pisfil Muñoz" userId="7b1fa31f-8a33-4ec6-9f4b-8a8e857208e3" providerId="ADAL" clId="{2D8565B8-4952-4C01-9DA8-B81E2D5C485B}" dt="2025-10-26T19:52:12.770" v="6424" actId="1036"/>
          <ac:spMkLst>
            <pc:docMk/>
            <pc:sldMk cId="2733465767" sldId="274"/>
            <ac:spMk id="38" creationId="{A3C950B4-92B0-B595-CA9E-1F8BEB2CEC6E}"/>
          </ac:spMkLst>
        </pc:spChg>
        <pc:spChg chg="add mod">
          <ac:chgData name="Maximiliano Marcus Morya Pisfil Muñoz" userId="7b1fa31f-8a33-4ec6-9f4b-8a8e857208e3" providerId="ADAL" clId="{2D8565B8-4952-4C01-9DA8-B81E2D5C485B}" dt="2025-10-26T19:52:18.501" v="6425" actId="164"/>
          <ac:spMkLst>
            <pc:docMk/>
            <pc:sldMk cId="2733465767" sldId="274"/>
            <ac:spMk id="39" creationId="{4FB73441-E935-3110-1D83-7ACAE4DD0FDD}"/>
          </ac:spMkLst>
        </pc:spChg>
        <pc:spChg chg="add mod">
          <ac:chgData name="Maximiliano Marcus Morya Pisfil Muñoz" userId="7b1fa31f-8a33-4ec6-9f4b-8a8e857208e3" providerId="ADAL" clId="{2D8565B8-4952-4C01-9DA8-B81E2D5C485B}" dt="2025-10-26T19:52:18.501" v="6425" actId="164"/>
          <ac:spMkLst>
            <pc:docMk/>
            <pc:sldMk cId="2733465767" sldId="274"/>
            <ac:spMk id="40" creationId="{D71A2A96-100D-08FA-9DA3-7663A814967A}"/>
          </ac:spMkLst>
        </pc:spChg>
        <pc:spChg chg="mod">
          <ac:chgData name="Maximiliano Marcus Morya Pisfil Muñoz" userId="7b1fa31f-8a33-4ec6-9f4b-8a8e857208e3" providerId="ADAL" clId="{2D8565B8-4952-4C01-9DA8-B81E2D5C485B}" dt="2025-10-26T19:52:18.501" v="6425" actId="164"/>
          <ac:spMkLst>
            <pc:docMk/>
            <pc:sldMk cId="2733465767" sldId="274"/>
            <ac:spMk id="41" creationId="{09D8B22B-A9E2-A2E4-BC0A-897482BA6342}"/>
          </ac:spMkLst>
        </pc:spChg>
        <pc:spChg chg="add mod">
          <ac:chgData name="Maximiliano Marcus Morya Pisfil Muñoz" userId="7b1fa31f-8a33-4ec6-9f4b-8a8e857208e3" providerId="ADAL" clId="{2D8565B8-4952-4C01-9DA8-B81E2D5C485B}" dt="2025-10-26T19:52:12.770" v="6424" actId="1036"/>
          <ac:spMkLst>
            <pc:docMk/>
            <pc:sldMk cId="2733465767" sldId="274"/>
            <ac:spMk id="42" creationId="{1BB6C398-4AE0-2F82-A472-9F2DE1BB4EC5}"/>
          </ac:spMkLst>
        </pc:spChg>
        <pc:spChg chg="mod">
          <ac:chgData name="Maximiliano Marcus Morya Pisfil Muñoz" userId="7b1fa31f-8a33-4ec6-9f4b-8a8e857208e3" providerId="ADAL" clId="{2D8565B8-4952-4C01-9DA8-B81E2D5C485B}" dt="2025-10-26T19:52:18.501" v="6425" actId="164"/>
          <ac:spMkLst>
            <pc:docMk/>
            <pc:sldMk cId="2733465767" sldId="274"/>
            <ac:spMk id="51" creationId="{0605F30F-71B6-E08A-061B-C2770A341C52}"/>
          </ac:spMkLst>
        </pc:spChg>
        <pc:spChg chg="mod">
          <ac:chgData name="Maximiliano Marcus Morya Pisfil Muñoz" userId="7b1fa31f-8a33-4ec6-9f4b-8a8e857208e3" providerId="ADAL" clId="{2D8565B8-4952-4C01-9DA8-B81E2D5C485B}" dt="2025-10-26T19:48:25.565" v="6157" actId="164"/>
          <ac:spMkLst>
            <pc:docMk/>
            <pc:sldMk cId="2733465767" sldId="274"/>
            <ac:spMk id="56" creationId="{4D0111F9-1FE4-94F5-C781-A872D2E6E3BC}"/>
          </ac:spMkLst>
        </pc:spChg>
        <pc:spChg chg="mod">
          <ac:chgData name="Maximiliano Marcus Morya Pisfil Muñoz" userId="7b1fa31f-8a33-4ec6-9f4b-8a8e857208e3" providerId="ADAL" clId="{2D8565B8-4952-4C01-9DA8-B81E2D5C485B}" dt="2025-10-26T19:48:25.565" v="6157" actId="164"/>
          <ac:spMkLst>
            <pc:docMk/>
            <pc:sldMk cId="2733465767" sldId="274"/>
            <ac:spMk id="1035" creationId="{7A95C205-A6AD-359F-B782-C59B1A33DBB8}"/>
          </ac:spMkLst>
        </pc:spChg>
        <pc:spChg chg="add mod">
          <ac:chgData name="Maximiliano Marcus Morya Pisfil Muñoz" userId="7b1fa31f-8a33-4ec6-9f4b-8a8e857208e3" providerId="ADAL" clId="{2D8565B8-4952-4C01-9DA8-B81E2D5C485B}" dt="2025-10-26T19:52:18.501" v="6425" actId="164"/>
          <ac:spMkLst>
            <pc:docMk/>
            <pc:sldMk cId="2733465767" sldId="274"/>
            <ac:spMk id="1047" creationId="{93BAAF44-3352-781B-C35C-4EB9EF389018}"/>
          </ac:spMkLst>
        </pc:spChg>
        <pc:spChg chg="add mod">
          <ac:chgData name="Maximiliano Marcus Morya Pisfil Muñoz" userId="7b1fa31f-8a33-4ec6-9f4b-8a8e857208e3" providerId="ADAL" clId="{2D8565B8-4952-4C01-9DA8-B81E2D5C485B}" dt="2025-10-26T19:52:18.501" v="6425" actId="164"/>
          <ac:spMkLst>
            <pc:docMk/>
            <pc:sldMk cId="2733465767" sldId="274"/>
            <ac:spMk id="1049" creationId="{F13F413F-AC34-2BA6-8BBE-13D8C11D2C40}"/>
          </ac:spMkLst>
        </pc:spChg>
        <pc:spChg chg="mod">
          <ac:chgData name="Maximiliano Marcus Morya Pisfil Muñoz" userId="7b1fa31f-8a33-4ec6-9f4b-8a8e857208e3" providerId="ADAL" clId="{2D8565B8-4952-4C01-9DA8-B81E2D5C485B}" dt="2025-10-26T19:52:18.501" v="6425" actId="164"/>
          <ac:spMkLst>
            <pc:docMk/>
            <pc:sldMk cId="2733465767" sldId="274"/>
            <ac:spMk id="1050" creationId="{F2E695EC-9A22-E150-FF8A-710BACBAF51D}"/>
          </ac:spMkLst>
        </pc:spChg>
        <pc:spChg chg="mod">
          <ac:chgData name="Maximiliano Marcus Morya Pisfil Muñoz" userId="7b1fa31f-8a33-4ec6-9f4b-8a8e857208e3" providerId="ADAL" clId="{2D8565B8-4952-4C01-9DA8-B81E2D5C485B}" dt="2025-10-26T19:48:25.565" v="6157" actId="164"/>
          <ac:spMkLst>
            <pc:docMk/>
            <pc:sldMk cId="2733465767" sldId="274"/>
            <ac:spMk id="1052" creationId="{2A896791-AD5E-3EFB-9B48-BF848A4E149C}"/>
          </ac:spMkLst>
        </pc:spChg>
        <pc:spChg chg="mod">
          <ac:chgData name="Maximiliano Marcus Morya Pisfil Muñoz" userId="7b1fa31f-8a33-4ec6-9f4b-8a8e857208e3" providerId="ADAL" clId="{2D8565B8-4952-4C01-9DA8-B81E2D5C485B}" dt="2025-10-26T19:48:25.565" v="6157" actId="164"/>
          <ac:spMkLst>
            <pc:docMk/>
            <pc:sldMk cId="2733465767" sldId="274"/>
            <ac:spMk id="1055" creationId="{A058D561-B648-119B-35DB-D3E24EED8CB6}"/>
          </ac:spMkLst>
        </pc:spChg>
        <pc:spChg chg="mod">
          <ac:chgData name="Maximiliano Marcus Morya Pisfil Muñoz" userId="7b1fa31f-8a33-4ec6-9f4b-8a8e857208e3" providerId="ADAL" clId="{2D8565B8-4952-4C01-9DA8-B81E2D5C485B}" dt="2025-10-26T19:48:25.565" v="6157" actId="164"/>
          <ac:spMkLst>
            <pc:docMk/>
            <pc:sldMk cId="2733465767" sldId="274"/>
            <ac:spMk id="1056" creationId="{26E88047-68E6-45E6-2585-AEB683A4FD36}"/>
          </ac:spMkLst>
        </pc:spChg>
        <pc:spChg chg="mod">
          <ac:chgData name="Maximiliano Marcus Morya Pisfil Muñoz" userId="7b1fa31f-8a33-4ec6-9f4b-8a8e857208e3" providerId="ADAL" clId="{2D8565B8-4952-4C01-9DA8-B81E2D5C485B}" dt="2025-10-26T19:48:25.565" v="6157" actId="164"/>
          <ac:spMkLst>
            <pc:docMk/>
            <pc:sldMk cId="2733465767" sldId="274"/>
            <ac:spMk id="1057" creationId="{B8C0690A-7773-35D8-5E39-03055BBC48D0}"/>
          </ac:spMkLst>
        </pc:spChg>
        <pc:spChg chg="mod">
          <ac:chgData name="Maximiliano Marcus Morya Pisfil Muñoz" userId="7b1fa31f-8a33-4ec6-9f4b-8a8e857208e3" providerId="ADAL" clId="{2D8565B8-4952-4C01-9DA8-B81E2D5C485B}" dt="2025-10-26T19:48:25.565" v="6157" actId="164"/>
          <ac:spMkLst>
            <pc:docMk/>
            <pc:sldMk cId="2733465767" sldId="274"/>
            <ac:spMk id="1058" creationId="{E9995159-E8D2-7A10-0207-485FFE22BD96}"/>
          </ac:spMkLst>
        </pc:spChg>
        <pc:spChg chg="mod">
          <ac:chgData name="Maximiliano Marcus Morya Pisfil Muñoz" userId="7b1fa31f-8a33-4ec6-9f4b-8a8e857208e3" providerId="ADAL" clId="{2D8565B8-4952-4C01-9DA8-B81E2D5C485B}" dt="2025-10-26T19:52:28.912" v="6428"/>
          <ac:spMkLst>
            <pc:docMk/>
            <pc:sldMk cId="2733465767" sldId="274"/>
            <ac:spMk id="1085" creationId="{09D8B22B-A9E2-A2E4-BC0A-897482BA6342}"/>
          </ac:spMkLst>
        </pc:spChg>
        <pc:spChg chg="mod">
          <ac:chgData name="Maximiliano Marcus Morya Pisfil Muñoz" userId="7b1fa31f-8a33-4ec6-9f4b-8a8e857208e3" providerId="ADAL" clId="{2D8565B8-4952-4C01-9DA8-B81E2D5C485B}" dt="2025-10-26T19:48:25.565" v="6157" actId="164"/>
          <ac:spMkLst>
            <pc:docMk/>
            <pc:sldMk cId="2733465767" sldId="274"/>
            <ac:spMk id="2057" creationId="{F569AC1F-CA02-0397-C596-E53631FDCB4D}"/>
          </ac:spMkLst>
        </pc:spChg>
        <pc:spChg chg="mod">
          <ac:chgData name="Maximiliano Marcus Morya Pisfil Muñoz" userId="7b1fa31f-8a33-4ec6-9f4b-8a8e857208e3" providerId="ADAL" clId="{2D8565B8-4952-4C01-9DA8-B81E2D5C485B}" dt="2025-10-26T19:48:25.565" v="6157" actId="164"/>
          <ac:spMkLst>
            <pc:docMk/>
            <pc:sldMk cId="2733465767" sldId="274"/>
            <ac:spMk id="2060" creationId="{7A1A9C1A-7589-64B1-D0AE-88F95F6587B3}"/>
          </ac:spMkLst>
        </pc:spChg>
        <pc:spChg chg="mod">
          <ac:chgData name="Maximiliano Marcus Morya Pisfil Muñoz" userId="7b1fa31f-8a33-4ec6-9f4b-8a8e857208e3" providerId="ADAL" clId="{2D8565B8-4952-4C01-9DA8-B81E2D5C485B}" dt="2025-10-26T19:48:25.565" v="6157" actId="164"/>
          <ac:spMkLst>
            <pc:docMk/>
            <pc:sldMk cId="2733465767" sldId="274"/>
            <ac:spMk id="2061" creationId="{E2D5837F-7996-1663-A280-52C5FB3B24C9}"/>
          </ac:spMkLst>
        </pc:spChg>
        <pc:spChg chg="mod">
          <ac:chgData name="Maximiliano Marcus Morya Pisfil Muñoz" userId="7b1fa31f-8a33-4ec6-9f4b-8a8e857208e3" providerId="ADAL" clId="{2D8565B8-4952-4C01-9DA8-B81E2D5C485B}" dt="2025-10-26T19:52:28.912" v="6428"/>
          <ac:spMkLst>
            <pc:docMk/>
            <pc:sldMk cId="2733465767" sldId="274"/>
            <ac:spMk id="2070" creationId="{0605F30F-71B6-E08A-061B-C2770A341C52}"/>
          </ac:spMkLst>
        </pc:spChg>
        <pc:spChg chg="mod">
          <ac:chgData name="Maximiliano Marcus Morya Pisfil Muñoz" userId="7b1fa31f-8a33-4ec6-9f4b-8a8e857208e3" providerId="ADAL" clId="{2D8565B8-4952-4C01-9DA8-B81E2D5C485B}" dt="2025-10-26T19:52:28.912" v="6428"/>
          <ac:spMkLst>
            <pc:docMk/>
            <pc:sldMk cId="2733465767" sldId="274"/>
            <ac:spMk id="2074" creationId="{93BAAF44-3352-781B-C35C-4EB9EF389018}"/>
          </ac:spMkLst>
        </pc:spChg>
        <pc:spChg chg="mod">
          <ac:chgData name="Maximiliano Marcus Morya Pisfil Muñoz" userId="7b1fa31f-8a33-4ec6-9f4b-8a8e857208e3" providerId="ADAL" clId="{2D8565B8-4952-4C01-9DA8-B81E2D5C485B}" dt="2025-10-26T19:52:28.912" v="6428"/>
          <ac:spMkLst>
            <pc:docMk/>
            <pc:sldMk cId="2733465767" sldId="274"/>
            <ac:spMk id="2087" creationId="{9308F7CC-D285-EEC8-37BA-FF0F720EE214}"/>
          </ac:spMkLst>
        </pc:spChg>
        <pc:spChg chg="mod">
          <ac:chgData name="Maximiliano Marcus Morya Pisfil Muñoz" userId="7b1fa31f-8a33-4ec6-9f4b-8a8e857208e3" providerId="ADAL" clId="{2D8565B8-4952-4C01-9DA8-B81E2D5C485B}" dt="2025-10-26T19:52:28.912" v="6428"/>
          <ac:spMkLst>
            <pc:docMk/>
            <pc:sldMk cId="2733465767" sldId="274"/>
            <ac:spMk id="2090" creationId="{4F52973E-34BE-C32E-8948-EA8A82ADB3AB}"/>
          </ac:spMkLst>
        </pc:spChg>
        <pc:spChg chg="mod">
          <ac:chgData name="Maximiliano Marcus Morya Pisfil Muñoz" userId="7b1fa31f-8a33-4ec6-9f4b-8a8e857208e3" providerId="ADAL" clId="{2D8565B8-4952-4C01-9DA8-B81E2D5C485B}" dt="2025-10-26T19:52:28.912" v="6428"/>
          <ac:spMkLst>
            <pc:docMk/>
            <pc:sldMk cId="2733465767" sldId="274"/>
            <ac:spMk id="2091" creationId="{B5FD753C-A117-E010-D09C-E1E0F0ADD74A}"/>
          </ac:spMkLst>
        </pc:spChg>
        <pc:spChg chg="mod">
          <ac:chgData name="Maximiliano Marcus Morya Pisfil Muñoz" userId="7b1fa31f-8a33-4ec6-9f4b-8a8e857208e3" providerId="ADAL" clId="{2D8565B8-4952-4C01-9DA8-B81E2D5C485B}" dt="2025-10-26T19:52:28.912" v="6428"/>
          <ac:spMkLst>
            <pc:docMk/>
            <pc:sldMk cId="2733465767" sldId="274"/>
            <ac:spMk id="2096" creationId="{83C7969B-C436-30BE-959C-FEF39FBF9CA6}"/>
          </ac:spMkLst>
        </pc:spChg>
        <pc:spChg chg="mod">
          <ac:chgData name="Maximiliano Marcus Morya Pisfil Muñoz" userId="7b1fa31f-8a33-4ec6-9f4b-8a8e857208e3" providerId="ADAL" clId="{2D8565B8-4952-4C01-9DA8-B81E2D5C485B}" dt="2025-10-26T19:52:28.912" v="6428"/>
          <ac:spMkLst>
            <pc:docMk/>
            <pc:sldMk cId="2733465767" sldId="274"/>
            <ac:spMk id="2097" creationId="{EC8898AC-DABC-E783-0D91-FE796BF895E1}"/>
          </ac:spMkLst>
        </pc:spChg>
        <pc:spChg chg="mod">
          <ac:chgData name="Maximiliano Marcus Morya Pisfil Muñoz" userId="7b1fa31f-8a33-4ec6-9f4b-8a8e857208e3" providerId="ADAL" clId="{2D8565B8-4952-4C01-9DA8-B81E2D5C485B}" dt="2025-10-26T19:52:28.912" v="6428"/>
          <ac:spMkLst>
            <pc:docMk/>
            <pc:sldMk cId="2733465767" sldId="274"/>
            <ac:spMk id="2099" creationId="{7D60875C-F8AF-204C-1506-1422079F33F3}"/>
          </ac:spMkLst>
        </pc:spChg>
        <pc:spChg chg="mod">
          <ac:chgData name="Maximiliano Marcus Morya Pisfil Muñoz" userId="7b1fa31f-8a33-4ec6-9f4b-8a8e857208e3" providerId="ADAL" clId="{2D8565B8-4952-4C01-9DA8-B81E2D5C485B}" dt="2025-10-26T19:52:28.912" v="6428"/>
          <ac:spMkLst>
            <pc:docMk/>
            <pc:sldMk cId="2733465767" sldId="274"/>
            <ac:spMk id="2101" creationId="{F0C4D914-1DC5-FDFB-194D-624C18E6F322}"/>
          </ac:spMkLst>
        </pc:spChg>
        <pc:grpChg chg="del">
          <ac:chgData name="Maximiliano Marcus Morya Pisfil Muñoz" userId="7b1fa31f-8a33-4ec6-9f4b-8a8e857208e3" providerId="ADAL" clId="{2D8565B8-4952-4C01-9DA8-B81E2D5C485B}" dt="2025-10-26T19:52:28.508" v="6427" actId="478"/>
          <ac:grpSpMkLst>
            <pc:docMk/>
            <pc:sldMk cId="2733465767" sldId="274"/>
            <ac:grpSpMk id="2" creationId="{B02E2A33-8D06-ACAF-3410-3758934FD27C}"/>
          </ac:grpSpMkLst>
        </pc:grpChg>
        <pc:grpChg chg="del">
          <ac:chgData name="Maximiliano Marcus Morya Pisfil Muñoz" userId="7b1fa31f-8a33-4ec6-9f4b-8a8e857208e3" providerId="ADAL" clId="{2D8565B8-4952-4C01-9DA8-B81E2D5C485B}" dt="2025-10-26T19:52:26.167" v="6426" actId="21"/>
          <ac:grpSpMkLst>
            <pc:docMk/>
            <pc:sldMk cId="2733465767" sldId="274"/>
            <ac:grpSpMk id="1068" creationId="{F1AEE590-78BB-2DA3-6548-87F9C0E14153}"/>
          </ac:grpSpMkLst>
        </pc:grpChg>
      </pc:sldChg>
      <pc:sldChg chg="add del">
        <pc:chgData name="Maximiliano Marcus Morya Pisfil Muñoz" userId="7b1fa31f-8a33-4ec6-9f4b-8a8e857208e3" providerId="ADAL" clId="{2D8565B8-4952-4C01-9DA8-B81E2D5C485B}" dt="2025-10-26T19:48:29.051" v="6158" actId="47"/>
        <pc:sldMkLst>
          <pc:docMk/>
          <pc:sldMk cId="1753473844" sldId="275"/>
        </pc:sldMkLst>
      </pc:sldChg>
      <pc:sldChg chg="addSp delSp modSp add del mod modTransition">
        <pc:chgData name="Maximiliano Marcus Morya Pisfil Muñoz" userId="7b1fa31f-8a33-4ec6-9f4b-8a8e857208e3" providerId="ADAL" clId="{2D8565B8-4952-4C01-9DA8-B81E2D5C485B}" dt="2025-10-26T21:31:35.106" v="6717" actId="47"/>
        <pc:sldMkLst>
          <pc:docMk/>
          <pc:sldMk cId="3849253575" sldId="275"/>
        </pc:sldMkLst>
        <pc:spChg chg="mod">
          <ac:chgData name="Maximiliano Marcus Morya Pisfil Muñoz" userId="7b1fa31f-8a33-4ec6-9f4b-8a8e857208e3" providerId="ADAL" clId="{2D8565B8-4952-4C01-9DA8-B81E2D5C485B}" dt="2025-10-26T19:48:37.681" v="6199" actId="1036"/>
          <ac:spMkLst>
            <pc:docMk/>
            <pc:sldMk cId="3849253575" sldId="275"/>
            <ac:spMk id="59" creationId="{47D6CBCD-5BAD-FF70-141F-C0765FC7FDF8}"/>
          </ac:spMkLst>
        </pc:spChg>
        <pc:spChg chg="mod">
          <ac:chgData name="Maximiliano Marcus Morya Pisfil Muñoz" userId="7b1fa31f-8a33-4ec6-9f4b-8a8e857208e3" providerId="ADAL" clId="{2D8565B8-4952-4C01-9DA8-B81E2D5C485B}" dt="2025-10-26T19:49:06.430" v="6206" actId="165"/>
          <ac:spMkLst>
            <pc:docMk/>
            <pc:sldMk cId="3849253575" sldId="275"/>
            <ac:spMk id="60" creationId="{A1A65AE3-F65F-9C9A-88F2-30BAF6A11F0D}"/>
          </ac:spMkLst>
        </pc:spChg>
        <pc:spChg chg="mod">
          <ac:chgData name="Maximiliano Marcus Morya Pisfil Muñoz" userId="7b1fa31f-8a33-4ec6-9f4b-8a8e857208e3" providerId="ADAL" clId="{2D8565B8-4952-4C01-9DA8-B81E2D5C485B}" dt="2025-10-26T19:49:06.430" v="6206" actId="165"/>
          <ac:spMkLst>
            <pc:docMk/>
            <pc:sldMk cId="3849253575" sldId="275"/>
            <ac:spMk id="61" creationId="{A430D290-8FCF-E1C1-49CD-CB01D5E4D585}"/>
          </ac:spMkLst>
        </pc:spChg>
        <pc:spChg chg="mod">
          <ac:chgData name="Maximiliano Marcus Morya Pisfil Muñoz" userId="7b1fa31f-8a33-4ec6-9f4b-8a8e857208e3" providerId="ADAL" clId="{2D8565B8-4952-4C01-9DA8-B81E2D5C485B}" dt="2025-10-26T19:48:37.681" v="6199" actId="1036"/>
          <ac:spMkLst>
            <pc:docMk/>
            <pc:sldMk cId="3849253575" sldId="275"/>
            <ac:spMk id="62" creationId="{0576F67C-CFAF-559B-41B4-F9193849AA4B}"/>
          </ac:spMkLst>
        </pc:spChg>
        <pc:spChg chg="mod">
          <ac:chgData name="Maximiliano Marcus Morya Pisfil Muñoz" userId="7b1fa31f-8a33-4ec6-9f4b-8a8e857208e3" providerId="ADAL" clId="{2D8565B8-4952-4C01-9DA8-B81E2D5C485B}" dt="2025-10-26T19:48:37.681" v="6199" actId="1036"/>
          <ac:spMkLst>
            <pc:docMk/>
            <pc:sldMk cId="3849253575" sldId="275"/>
            <ac:spMk id="63" creationId="{7DCF2CBD-8DF5-B2BA-D2DB-48BA847C0936}"/>
          </ac:spMkLst>
        </pc:spChg>
        <pc:spChg chg="mod">
          <ac:chgData name="Maximiliano Marcus Morya Pisfil Muñoz" userId="7b1fa31f-8a33-4ec6-9f4b-8a8e857208e3" providerId="ADAL" clId="{2D8565B8-4952-4C01-9DA8-B81E2D5C485B}" dt="2025-10-26T19:48:37.681" v="6199" actId="1036"/>
          <ac:spMkLst>
            <pc:docMk/>
            <pc:sldMk cId="3849253575" sldId="275"/>
            <ac:spMk id="1035" creationId="{6E1A3A14-B51D-586B-6F20-F0CC7B7F67DC}"/>
          </ac:spMkLst>
        </pc:spChg>
        <pc:spChg chg="add del mod">
          <ac:chgData name="Maximiliano Marcus Morya Pisfil Muñoz" userId="7b1fa31f-8a33-4ec6-9f4b-8a8e857208e3" providerId="ADAL" clId="{2D8565B8-4952-4C01-9DA8-B81E2D5C485B}" dt="2025-10-26T19:49:59.098" v="6218" actId="478"/>
          <ac:spMkLst>
            <pc:docMk/>
            <pc:sldMk cId="3849253575" sldId="275"/>
            <ac:spMk id="1036" creationId="{0746FDF4-00FA-302A-9A95-EBC702CCC531}"/>
          </ac:spMkLst>
        </pc:spChg>
        <pc:spChg chg="mod">
          <ac:chgData name="Maximiliano Marcus Morya Pisfil Muñoz" userId="7b1fa31f-8a33-4ec6-9f4b-8a8e857208e3" providerId="ADAL" clId="{2D8565B8-4952-4C01-9DA8-B81E2D5C485B}" dt="2025-10-26T19:49:06.430" v="6206" actId="165"/>
          <ac:spMkLst>
            <pc:docMk/>
            <pc:sldMk cId="3849253575" sldId="275"/>
            <ac:spMk id="1038" creationId="{15845B16-8C14-6FAD-7D4A-56C2D72DD2C3}"/>
          </ac:spMkLst>
        </pc:spChg>
        <pc:spChg chg="mod">
          <ac:chgData name="Maximiliano Marcus Morya Pisfil Muñoz" userId="7b1fa31f-8a33-4ec6-9f4b-8a8e857208e3" providerId="ADAL" clId="{2D8565B8-4952-4C01-9DA8-B81E2D5C485B}" dt="2025-10-26T19:49:06.430" v="6206" actId="165"/>
          <ac:spMkLst>
            <pc:docMk/>
            <pc:sldMk cId="3849253575" sldId="275"/>
            <ac:spMk id="1039" creationId="{63296D46-F875-B425-E6C3-18FAEEF868D4}"/>
          </ac:spMkLst>
        </pc:spChg>
        <pc:spChg chg="mod">
          <ac:chgData name="Maximiliano Marcus Morya Pisfil Muñoz" userId="7b1fa31f-8a33-4ec6-9f4b-8a8e857208e3" providerId="ADAL" clId="{2D8565B8-4952-4C01-9DA8-B81E2D5C485B}" dt="2025-10-26T19:48:37.681" v="6199" actId="1036"/>
          <ac:spMkLst>
            <pc:docMk/>
            <pc:sldMk cId="3849253575" sldId="275"/>
            <ac:spMk id="1041" creationId="{E6FAEA90-A405-6A65-2A7A-395F9B981619}"/>
          </ac:spMkLst>
        </pc:spChg>
        <pc:spChg chg="mod">
          <ac:chgData name="Maximiliano Marcus Morya Pisfil Muñoz" userId="7b1fa31f-8a33-4ec6-9f4b-8a8e857208e3" providerId="ADAL" clId="{2D8565B8-4952-4C01-9DA8-B81E2D5C485B}" dt="2025-10-26T19:48:37.681" v="6199" actId="1036"/>
          <ac:spMkLst>
            <pc:docMk/>
            <pc:sldMk cId="3849253575" sldId="275"/>
            <ac:spMk id="1042" creationId="{816297C4-4275-8C2F-D963-310D6B4F8BA2}"/>
          </ac:spMkLst>
        </pc:spChg>
        <pc:spChg chg="mod">
          <ac:chgData name="Maximiliano Marcus Morya Pisfil Muñoz" userId="7b1fa31f-8a33-4ec6-9f4b-8a8e857208e3" providerId="ADAL" clId="{2D8565B8-4952-4C01-9DA8-B81E2D5C485B}" dt="2025-10-26T19:49:06.430" v="6206" actId="165"/>
          <ac:spMkLst>
            <pc:docMk/>
            <pc:sldMk cId="3849253575" sldId="275"/>
            <ac:spMk id="1044" creationId="{48531DBD-3870-F22E-471E-789C08FB33F9}"/>
          </ac:spMkLst>
        </pc:spChg>
        <pc:spChg chg="del">
          <ac:chgData name="Maximiliano Marcus Morya Pisfil Muñoz" userId="7b1fa31f-8a33-4ec6-9f4b-8a8e857208e3" providerId="ADAL" clId="{2D8565B8-4952-4C01-9DA8-B81E2D5C485B}" dt="2025-10-26T19:49:15.691" v="6209" actId="478"/>
          <ac:spMkLst>
            <pc:docMk/>
            <pc:sldMk cId="3849253575" sldId="275"/>
            <ac:spMk id="1052" creationId="{FA121A48-EF77-2EB9-6E33-3394C2CCA46E}"/>
          </ac:spMkLst>
        </pc:spChg>
        <pc:spChg chg="del">
          <ac:chgData name="Maximiliano Marcus Morya Pisfil Muñoz" userId="7b1fa31f-8a33-4ec6-9f4b-8a8e857208e3" providerId="ADAL" clId="{2D8565B8-4952-4C01-9DA8-B81E2D5C485B}" dt="2025-10-26T19:49:15.691" v="6209" actId="478"/>
          <ac:spMkLst>
            <pc:docMk/>
            <pc:sldMk cId="3849253575" sldId="275"/>
            <ac:spMk id="1053" creationId="{E2A28AE0-FE1C-FD1D-C01E-7DEE6BCF037E}"/>
          </ac:spMkLst>
        </pc:spChg>
        <pc:spChg chg="del">
          <ac:chgData name="Maximiliano Marcus Morya Pisfil Muñoz" userId="7b1fa31f-8a33-4ec6-9f4b-8a8e857208e3" providerId="ADAL" clId="{2D8565B8-4952-4C01-9DA8-B81E2D5C485B}" dt="2025-10-26T19:49:15.691" v="6209" actId="478"/>
          <ac:spMkLst>
            <pc:docMk/>
            <pc:sldMk cId="3849253575" sldId="275"/>
            <ac:spMk id="1054" creationId="{453FF803-46A5-D547-7DC6-F157ECCBFAD2}"/>
          </ac:spMkLst>
        </pc:spChg>
        <pc:spChg chg="del">
          <ac:chgData name="Maximiliano Marcus Morya Pisfil Muñoz" userId="7b1fa31f-8a33-4ec6-9f4b-8a8e857208e3" providerId="ADAL" clId="{2D8565B8-4952-4C01-9DA8-B81E2D5C485B}" dt="2025-10-26T19:49:15.691" v="6209" actId="478"/>
          <ac:spMkLst>
            <pc:docMk/>
            <pc:sldMk cId="3849253575" sldId="275"/>
            <ac:spMk id="1055" creationId="{794BF1E0-2C9D-5E98-1BCF-FC860A787EEF}"/>
          </ac:spMkLst>
        </pc:spChg>
        <pc:spChg chg="del">
          <ac:chgData name="Maximiliano Marcus Morya Pisfil Muñoz" userId="7b1fa31f-8a33-4ec6-9f4b-8a8e857208e3" providerId="ADAL" clId="{2D8565B8-4952-4C01-9DA8-B81E2D5C485B}" dt="2025-10-26T19:49:15.691" v="6209" actId="478"/>
          <ac:spMkLst>
            <pc:docMk/>
            <pc:sldMk cId="3849253575" sldId="275"/>
            <ac:spMk id="1056" creationId="{FAEAD365-B9F8-BA1D-C0F6-903F958992AD}"/>
          </ac:spMkLst>
        </pc:spChg>
        <pc:spChg chg="del mod topLvl">
          <ac:chgData name="Maximiliano Marcus Morya Pisfil Muñoz" userId="7b1fa31f-8a33-4ec6-9f4b-8a8e857208e3" providerId="ADAL" clId="{2D8565B8-4952-4C01-9DA8-B81E2D5C485B}" dt="2025-10-26T19:49:15.691" v="6209" actId="478"/>
          <ac:spMkLst>
            <pc:docMk/>
            <pc:sldMk cId="3849253575" sldId="275"/>
            <ac:spMk id="1057" creationId="{30E71A2E-7473-2CD9-7BCC-DC71FFC90B45}"/>
          </ac:spMkLst>
        </pc:spChg>
        <pc:spChg chg="del">
          <ac:chgData name="Maximiliano Marcus Morya Pisfil Muñoz" userId="7b1fa31f-8a33-4ec6-9f4b-8a8e857208e3" providerId="ADAL" clId="{2D8565B8-4952-4C01-9DA8-B81E2D5C485B}" dt="2025-10-26T19:49:15.691" v="6209" actId="478"/>
          <ac:spMkLst>
            <pc:docMk/>
            <pc:sldMk cId="3849253575" sldId="275"/>
            <ac:spMk id="1058" creationId="{1467D14F-9557-1142-FCA4-38BA19CB2047}"/>
          </ac:spMkLst>
        </pc:spChg>
        <pc:spChg chg="mod topLvl">
          <ac:chgData name="Maximiliano Marcus Morya Pisfil Muñoz" userId="7b1fa31f-8a33-4ec6-9f4b-8a8e857208e3" providerId="ADAL" clId="{2D8565B8-4952-4C01-9DA8-B81E2D5C485B}" dt="2025-10-26T19:49:06.430" v="6206" actId="165"/>
          <ac:spMkLst>
            <pc:docMk/>
            <pc:sldMk cId="3849253575" sldId="275"/>
            <ac:spMk id="1069" creationId="{4E342713-A097-9A07-91C9-7A0D8AEBE5A4}"/>
          </ac:spMkLst>
        </pc:spChg>
        <pc:spChg chg="mod topLvl">
          <ac:chgData name="Maximiliano Marcus Morya Pisfil Muñoz" userId="7b1fa31f-8a33-4ec6-9f4b-8a8e857208e3" providerId="ADAL" clId="{2D8565B8-4952-4C01-9DA8-B81E2D5C485B}" dt="2025-10-26T19:49:06.430" v="6206" actId="165"/>
          <ac:spMkLst>
            <pc:docMk/>
            <pc:sldMk cId="3849253575" sldId="275"/>
            <ac:spMk id="2057" creationId="{A5244D7F-C1F9-F991-D9F8-966687BCF7BE}"/>
          </ac:spMkLst>
        </pc:spChg>
        <pc:spChg chg="add del">
          <ac:chgData name="Maximiliano Marcus Morya Pisfil Muñoz" userId="7b1fa31f-8a33-4ec6-9f4b-8a8e857208e3" providerId="ADAL" clId="{2D8565B8-4952-4C01-9DA8-B81E2D5C485B}" dt="2025-10-26T19:49:59.098" v="6218" actId="478"/>
          <ac:spMkLst>
            <pc:docMk/>
            <pc:sldMk cId="3849253575" sldId="275"/>
            <ac:spMk id="2061" creationId="{FB913306-1C04-79A6-DA1B-0A86D7942106}"/>
          </ac:spMkLst>
        </pc:spChg>
        <pc:spChg chg="del mod topLvl">
          <ac:chgData name="Maximiliano Marcus Morya Pisfil Muñoz" userId="7b1fa31f-8a33-4ec6-9f4b-8a8e857208e3" providerId="ADAL" clId="{2D8565B8-4952-4C01-9DA8-B81E2D5C485B}" dt="2025-10-26T19:49:08.535" v="6207" actId="478"/>
          <ac:spMkLst>
            <pc:docMk/>
            <pc:sldMk cId="3849253575" sldId="275"/>
            <ac:spMk id="2062" creationId="{741468DC-5C82-9785-C932-8501D8A8F28C}"/>
          </ac:spMkLst>
        </pc:spChg>
        <pc:spChg chg="del mod topLvl">
          <ac:chgData name="Maximiliano Marcus Morya Pisfil Muñoz" userId="7b1fa31f-8a33-4ec6-9f4b-8a8e857208e3" providerId="ADAL" clId="{2D8565B8-4952-4C01-9DA8-B81E2D5C485B}" dt="2025-10-26T19:49:15.691" v="6209" actId="478"/>
          <ac:spMkLst>
            <pc:docMk/>
            <pc:sldMk cId="3849253575" sldId="275"/>
            <ac:spMk id="2063" creationId="{3F50FAF7-0397-7C06-5F73-8D9076549C63}"/>
          </ac:spMkLst>
        </pc:spChg>
        <pc:grpChg chg="add del">
          <ac:chgData name="Maximiliano Marcus Morya Pisfil Muñoz" userId="7b1fa31f-8a33-4ec6-9f4b-8a8e857208e3" providerId="ADAL" clId="{2D8565B8-4952-4C01-9DA8-B81E2D5C485B}" dt="2025-10-26T19:49:59.098" v="6218" actId="478"/>
          <ac:grpSpMkLst>
            <pc:docMk/>
            <pc:sldMk cId="3849253575" sldId="275"/>
            <ac:grpSpMk id="1067" creationId="{66F8BAA0-F070-29DC-262A-405371C0A86B}"/>
          </ac:grpSpMkLst>
        </pc:grpChg>
        <pc:picChg chg="add del">
          <ac:chgData name="Maximiliano Marcus Morya Pisfil Muñoz" userId="7b1fa31f-8a33-4ec6-9f4b-8a8e857208e3" providerId="ADAL" clId="{2D8565B8-4952-4C01-9DA8-B81E2D5C485B}" dt="2025-10-26T19:49:54.816" v="6216" actId="478"/>
          <ac:picMkLst>
            <pc:docMk/>
            <pc:sldMk cId="3849253575" sldId="275"/>
            <ac:picMk id="3" creationId="{74DA5191-A2D7-4BA3-30CD-428DB9465D61}"/>
          </ac:picMkLst>
        </pc:picChg>
        <pc:picChg chg="del">
          <ac:chgData name="Maximiliano Marcus Morya Pisfil Muñoz" userId="7b1fa31f-8a33-4ec6-9f4b-8a8e857208e3" providerId="ADAL" clId="{2D8565B8-4952-4C01-9DA8-B81E2D5C485B}" dt="2025-10-26T19:49:16.955" v="6210" actId="478"/>
          <ac:picMkLst>
            <pc:docMk/>
            <pc:sldMk cId="3849253575" sldId="275"/>
            <ac:picMk id="2050" creationId="{BB03F6A6-486F-F003-BC61-AB0B190BB6E9}"/>
          </ac:picMkLst>
        </pc:picChg>
        <pc:inkChg chg="del">
          <ac:chgData name="Maximiliano Marcus Morya Pisfil Muñoz" userId="7b1fa31f-8a33-4ec6-9f4b-8a8e857208e3" providerId="ADAL" clId="{2D8565B8-4952-4C01-9DA8-B81E2D5C485B}" dt="2025-10-26T19:49:15.691" v="6209" actId="478"/>
          <ac:inkMkLst>
            <pc:docMk/>
            <pc:sldMk cId="3849253575" sldId="275"/>
            <ac:inkMk id="2071" creationId="{73B33CC0-FB71-42B1-7F5B-A46A6B1FF564}"/>
          </ac:inkMkLst>
        </pc:inkChg>
        <pc:inkChg chg="del">
          <ac:chgData name="Maximiliano Marcus Morya Pisfil Muñoz" userId="7b1fa31f-8a33-4ec6-9f4b-8a8e857208e3" providerId="ADAL" clId="{2D8565B8-4952-4C01-9DA8-B81E2D5C485B}" dt="2025-10-26T19:49:15.691" v="6209" actId="478"/>
          <ac:inkMkLst>
            <pc:docMk/>
            <pc:sldMk cId="3849253575" sldId="275"/>
            <ac:inkMk id="2088" creationId="{90622266-CB42-6C21-44A7-7611F3A98DAF}"/>
          </ac:inkMkLst>
        </pc:inkChg>
      </pc:sldChg>
      <pc:sldChg chg="addSp delSp modSp add del modTransition">
        <pc:chgData name="Maximiliano Marcus Morya Pisfil Muñoz" userId="7b1fa31f-8a33-4ec6-9f4b-8a8e857208e3" providerId="ADAL" clId="{2D8565B8-4952-4C01-9DA8-B81E2D5C485B}" dt="2025-10-26T21:58:48.200" v="10138" actId="47"/>
        <pc:sldMkLst>
          <pc:docMk/>
          <pc:sldMk cId="3774123235" sldId="276"/>
        </pc:sldMkLst>
        <pc:spChg chg="mod">
          <ac:chgData name="Maximiliano Marcus Morya Pisfil Muñoz" userId="7b1fa31f-8a33-4ec6-9f4b-8a8e857208e3" providerId="ADAL" clId="{2D8565B8-4952-4C01-9DA8-B81E2D5C485B}" dt="2025-10-26T21:58:02.306" v="10127" actId="1036"/>
          <ac:spMkLst>
            <pc:docMk/>
            <pc:sldMk cId="3774123235" sldId="276"/>
            <ac:spMk id="14" creationId="{FD6B240A-2991-F595-3A0B-3158E0B07CF4}"/>
          </ac:spMkLst>
        </pc:spChg>
        <pc:spChg chg="mod">
          <ac:chgData name="Maximiliano Marcus Morya Pisfil Muñoz" userId="7b1fa31f-8a33-4ec6-9f4b-8a8e857208e3" providerId="ADAL" clId="{2D8565B8-4952-4C01-9DA8-B81E2D5C485B}" dt="2025-10-26T21:58:02.306" v="10127" actId="1036"/>
          <ac:spMkLst>
            <pc:docMk/>
            <pc:sldMk cId="3774123235" sldId="276"/>
            <ac:spMk id="17" creationId="{2FA32E9F-CF93-C6DE-DAC8-5375B1A6148F}"/>
          </ac:spMkLst>
        </pc:spChg>
        <pc:spChg chg="mod">
          <ac:chgData name="Maximiliano Marcus Morya Pisfil Muñoz" userId="7b1fa31f-8a33-4ec6-9f4b-8a8e857208e3" providerId="ADAL" clId="{2D8565B8-4952-4C01-9DA8-B81E2D5C485B}" dt="2025-10-26T21:58:02.306" v="10127" actId="1036"/>
          <ac:spMkLst>
            <pc:docMk/>
            <pc:sldMk cId="3774123235" sldId="276"/>
            <ac:spMk id="20" creationId="{2205AD04-3262-8DD6-97A6-7A5FE924BD8E}"/>
          </ac:spMkLst>
        </pc:spChg>
        <pc:spChg chg="mod">
          <ac:chgData name="Maximiliano Marcus Morya Pisfil Muñoz" userId="7b1fa31f-8a33-4ec6-9f4b-8a8e857208e3" providerId="ADAL" clId="{2D8565B8-4952-4C01-9DA8-B81E2D5C485B}" dt="2025-10-26T21:58:02.306" v="10127" actId="1036"/>
          <ac:spMkLst>
            <pc:docMk/>
            <pc:sldMk cId="3774123235" sldId="276"/>
            <ac:spMk id="36" creationId="{48F612E3-7896-EC2D-AB72-6366DD828B1C}"/>
          </ac:spMkLst>
        </pc:spChg>
        <pc:spChg chg="mod">
          <ac:chgData name="Maximiliano Marcus Morya Pisfil Muñoz" userId="7b1fa31f-8a33-4ec6-9f4b-8a8e857208e3" providerId="ADAL" clId="{2D8565B8-4952-4C01-9DA8-B81E2D5C485B}" dt="2025-10-26T21:58:02.306" v="10127" actId="1036"/>
          <ac:spMkLst>
            <pc:docMk/>
            <pc:sldMk cId="3774123235" sldId="276"/>
            <ac:spMk id="49" creationId="{6AE1165E-E571-025C-677A-6633ADE72E2D}"/>
          </ac:spMkLst>
        </pc:spChg>
        <pc:spChg chg="mod">
          <ac:chgData name="Maximiliano Marcus Morya Pisfil Muñoz" userId="7b1fa31f-8a33-4ec6-9f4b-8a8e857208e3" providerId="ADAL" clId="{2D8565B8-4952-4C01-9DA8-B81E2D5C485B}" dt="2025-10-26T21:58:02.306" v="10127" actId="1036"/>
          <ac:spMkLst>
            <pc:docMk/>
            <pc:sldMk cId="3774123235" sldId="276"/>
            <ac:spMk id="51" creationId="{F4C9D93B-72ED-1679-2AEA-CB0D0F5E2B5D}"/>
          </ac:spMkLst>
        </pc:spChg>
        <pc:spChg chg="mod">
          <ac:chgData name="Maximiliano Marcus Morya Pisfil Muñoz" userId="7b1fa31f-8a33-4ec6-9f4b-8a8e857208e3" providerId="ADAL" clId="{2D8565B8-4952-4C01-9DA8-B81E2D5C485B}" dt="2025-10-26T21:58:02.306" v="10127" actId="1036"/>
          <ac:spMkLst>
            <pc:docMk/>
            <pc:sldMk cId="3774123235" sldId="276"/>
            <ac:spMk id="52" creationId="{F521DFD0-8B4E-2DAF-2CB2-57571B5FA28D}"/>
          </ac:spMkLst>
        </pc:spChg>
        <pc:spChg chg="mod">
          <ac:chgData name="Maximiliano Marcus Morya Pisfil Muñoz" userId="7b1fa31f-8a33-4ec6-9f4b-8a8e857208e3" providerId="ADAL" clId="{2D8565B8-4952-4C01-9DA8-B81E2D5C485B}" dt="2025-10-26T21:58:02.306" v="10127" actId="1036"/>
          <ac:spMkLst>
            <pc:docMk/>
            <pc:sldMk cId="3774123235" sldId="276"/>
            <ac:spMk id="54" creationId="{A6F78116-11B9-2494-7362-24CEA2B9EC90}"/>
          </ac:spMkLst>
        </pc:spChg>
        <pc:spChg chg="mod">
          <ac:chgData name="Maximiliano Marcus Morya Pisfil Muñoz" userId="7b1fa31f-8a33-4ec6-9f4b-8a8e857208e3" providerId="ADAL" clId="{2D8565B8-4952-4C01-9DA8-B81E2D5C485B}" dt="2025-10-26T19:52:36.406" v="6429" actId="164"/>
          <ac:spMkLst>
            <pc:docMk/>
            <pc:sldMk cId="3774123235" sldId="276"/>
            <ac:spMk id="56" creationId="{0DA11B31-92D5-DF8B-F1B5-696CB93279E8}"/>
          </ac:spMkLst>
        </pc:spChg>
        <pc:spChg chg="mod">
          <ac:chgData name="Maximiliano Marcus Morya Pisfil Muñoz" userId="7b1fa31f-8a33-4ec6-9f4b-8a8e857208e3" providerId="ADAL" clId="{2D8565B8-4952-4C01-9DA8-B81E2D5C485B}" dt="2025-10-26T21:58:02.306" v="10127" actId="1036"/>
          <ac:spMkLst>
            <pc:docMk/>
            <pc:sldMk cId="3774123235" sldId="276"/>
            <ac:spMk id="58" creationId="{4AB84C16-87F6-33A3-5102-0B686C362CBF}"/>
          </ac:spMkLst>
        </pc:spChg>
        <pc:spChg chg="mod">
          <ac:chgData name="Maximiliano Marcus Morya Pisfil Muñoz" userId="7b1fa31f-8a33-4ec6-9f4b-8a8e857208e3" providerId="ADAL" clId="{2D8565B8-4952-4C01-9DA8-B81E2D5C485B}" dt="2025-10-26T19:52:36.406" v="6429" actId="164"/>
          <ac:spMkLst>
            <pc:docMk/>
            <pc:sldMk cId="3774123235" sldId="276"/>
            <ac:spMk id="1035" creationId="{33D0181A-B7E4-0BA2-CA63-9A6678994014}"/>
          </ac:spMkLst>
        </pc:spChg>
        <pc:spChg chg="mod">
          <ac:chgData name="Maximiliano Marcus Morya Pisfil Muñoz" userId="7b1fa31f-8a33-4ec6-9f4b-8a8e857208e3" providerId="ADAL" clId="{2D8565B8-4952-4C01-9DA8-B81E2D5C485B}" dt="2025-10-26T21:58:02.306" v="10127" actId="1036"/>
          <ac:spMkLst>
            <pc:docMk/>
            <pc:sldMk cId="3774123235" sldId="276"/>
            <ac:spMk id="1037" creationId="{B8B086D0-6E6C-99D3-1BE1-F5CCC8AC094C}"/>
          </ac:spMkLst>
        </pc:spChg>
        <pc:spChg chg="mod">
          <ac:chgData name="Maximiliano Marcus Morya Pisfil Muñoz" userId="7b1fa31f-8a33-4ec6-9f4b-8a8e857208e3" providerId="ADAL" clId="{2D8565B8-4952-4C01-9DA8-B81E2D5C485B}" dt="2025-10-26T19:52:02.280" v="6353" actId="1036"/>
          <ac:spMkLst>
            <pc:docMk/>
            <pc:sldMk cId="3774123235" sldId="276"/>
            <ac:spMk id="1041" creationId="{3CAE3DA5-7531-089E-FBB3-D694AA5A4AD5}"/>
          </ac:spMkLst>
        </pc:spChg>
        <pc:spChg chg="mod">
          <ac:chgData name="Maximiliano Marcus Morya Pisfil Muñoz" userId="7b1fa31f-8a33-4ec6-9f4b-8a8e857208e3" providerId="ADAL" clId="{2D8565B8-4952-4C01-9DA8-B81E2D5C485B}" dt="2025-10-26T19:52:02.280" v="6353" actId="1036"/>
          <ac:spMkLst>
            <pc:docMk/>
            <pc:sldMk cId="3774123235" sldId="276"/>
            <ac:spMk id="1044" creationId="{74CF5CDA-3B02-DDE3-7985-9C49B5CA31AF}"/>
          </ac:spMkLst>
        </pc:spChg>
        <pc:spChg chg="mod">
          <ac:chgData name="Maximiliano Marcus Morya Pisfil Muñoz" userId="7b1fa31f-8a33-4ec6-9f4b-8a8e857208e3" providerId="ADAL" clId="{2D8565B8-4952-4C01-9DA8-B81E2D5C485B}" dt="2025-10-26T19:52:36.406" v="6429" actId="164"/>
          <ac:spMkLst>
            <pc:docMk/>
            <pc:sldMk cId="3774123235" sldId="276"/>
            <ac:spMk id="1053" creationId="{31642C0C-87F2-CFDC-8FD4-86F4E3DEC6C9}"/>
          </ac:spMkLst>
        </pc:spChg>
        <pc:spChg chg="mod">
          <ac:chgData name="Maximiliano Marcus Morya Pisfil Muñoz" userId="7b1fa31f-8a33-4ec6-9f4b-8a8e857208e3" providerId="ADAL" clId="{2D8565B8-4952-4C01-9DA8-B81E2D5C485B}" dt="2025-10-26T19:52:36.406" v="6429" actId="164"/>
          <ac:spMkLst>
            <pc:docMk/>
            <pc:sldMk cId="3774123235" sldId="276"/>
            <ac:spMk id="1057" creationId="{EFE6AD14-FA38-B99F-0821-2CDD670B8062}"/>
          </ac:spMkLst>
        </pc:spChg>
        <pc:spChg chg="mod">
          <ac:chgData name="Maximiliano Marcus Morya Pisfil Muñoz" userId="7b1fa31f-8a33-4ec6-9f4b-8a8e857208e3" providerId="ADAL" clId="{2D8565B8-4952-4C01-9DA8-B81E2D5C485B}" dt="2025-10-26T19:52:36.406" v="6429" actId="164"/>
          <ac:spMkLst>
            <pc:docMk/>
            <pc:sldMk cId="3774123235" sldId="276"/>
            <ac:spMk id="1058" creationId="{0784404B-00A1-6702-EA59-8AC7198A285D}"/>
          </ac:spMkLst>
        </pc:spChg>
        <pc:spChg chg="mod">
          <ac:chgData name="Maximiliano Marcus Morya Pisfil Muñoz" userId="7b1fa31f-8a33-4ec6-9f4b-8a8e857208e3" providerId="ADAL" clId="{2D8565B8-4952-4C01-9DA8-B81E2D5C485B}" dt="2025-10-26T19:52:36.406" v="6429" actId="164"/>
          <ac:spMkLst>
            <pc:docMk/>
            <pc:sldMk cId="3774123235" sldId="276"/>
            <ac:spMk id="1069" creationId="{30098ABD-E8AD-A14C-84D7-49ABE6999F66}"/>
          </ac:spMkLst>
        </pc:spChg>
        <pc:spChg chg="mod">
          <ac:chgData name="Maximiliano Marcus Morya Pisfil Muñoz" userId="7b1fa31f-8a33-4ec6-9f4b-8a8e857208e3" providerId="ADAL" clId="{2D8565B8-4952-4C01-9DA8-B81E2D5C485B}" dt="2025-10-26T19:52:36.406" v="6429" actId="164"/>
          <ac:spMkLst>
            <pc:docMk/>
            <pc:sldMk cId="3774123235" sldId="276"/>
            <ac:spMk id="2057" creationId="{DC20669D-F9F8-4406-D80C-C88BC9221E99}"/>
          </ac:spMkLst>
        </pc:spChg>
        <pc:spChg chg="mod">
          <ac:chgData name="Maximiliano Marcus Morya Pisfil Muñoz" userId="7b1fa31f-8a33-4ec6-9f4b-8a8e857208e3" providerId="ADAL" clId="{2D8565B8-4952-4C01-9DA8-B81E2D5C485B}" dt="2025-10-26T19:52:36.406" v="6429" actId="164"/>
          <ac:spMkLst>
            <pc:docMk/>
            <pc:sldMk cId="3774123235" sldId="276"/>
            <ac:spMk id="2060" creationId="{815890EB-D4D1-E3A8-0EE2-8574A61DC587}"/>
          </ac:spMkLst>
        </pc:spChg>
        <pc:spChg chg="mod">
          <ac:chgData name="Maximiliano Marcus Morya Pisfil Muñoz" userId="7b1fa31f-8a33-4ec6-9f4b-8a8e857208e3" providerId="ADAL" clId="{2D8565B8-4952-4C01-9DA8-B81E2D5C485B}" dt="2025-10-26T19:52:36.406" v="6429" actId="164"/>
          <ac:spMkLst>
            <pc:docMk/>
            <pc:sldMk cId="3774123235" sldId="276"/>
            <ac:spMk id="2061" creationId="{DC3F8EF9-8F83-0060-35D2-F99819C4B5AA}"/>
          </ac:spMkLst>
        </pc:spChg>
        <pc:spChg chg="mod">
          <ac:chgData name="Maximiliano Marcus Morya Pisfil Muñoz" userId="7b1fa31f-8a33-4ec6-9f4b-8a8e857208e3" providerId="ADAL" clId="{2D8565B8-4952-4C01-9DA8-B81E2D5C485B}" dt="2025-10-26T19:52:36.406" v="6429" actId="164"/>
          <ac:spMkLst>
            <pc:docMk/>
            <pc:sldMk cId="3774123235" sldId="276"/>
            <ac:spMk id="2063" creationId="{5B205CBD-1078-0245-5BB6-0C02054B6EB2}"/>
          </ac:spMkLst>
        </pc:spChg>
        <pc:grpChg chg="del">
          <ac:chgData name="Maximiliano Marcus Morya Pisfil Muñoz" userId="7b1fa31f-8a33-4ec6-9f4b-8a8e857208e3" providerId="ADAL" clId="{2D8565B8-4952-4C01-9DA8-B81E2D5C485B}" dt="2025-10-26T21:58:04.368" v="10128" actId="21"/>
          <ac:grpSpMkLst>
            <pc:docMk/>
            <pc:sldMk cId="3774123235" sldId="276"/>
            <ac:grpSpMk id="4" creationId="{50EC0EA2-4E7B-1DF8-C04C-456B96052A43}"/>
          </ac:grpSpMkLst>
        </pc:grpChg>
      </pc:sldChg>
      <pc:sldChg chg="addSp delSp modSp add mod modTransition modAnim">
        <pc:chgData name="Maximiliano Marcus Morya Pisfil Muñoz" userId="7b1fa31f-8a33-4ec6-9f4b-8a8e857208e3" providerId="ADAL" clId="{2D8565B8-4952-4C01-9DA8-B81E2D5C485B}" dt="2025-10-26T23:32:14.886" v="10296"/>
        <pc:sldMkLst>
          <pc:docMk/>
          <pc:sldMk cId="93720968" sldId="277"/>
        </pc:sldMkLst>
        <pc:spChg chg="mod">
          <ac:chgData name="Maximiliano Marcus Morya Pisfil Muñoz" userId="7b1fa31f-8a33-4ec6-9f4b-8a8e857208e3" providerId="ADAL" clId="{2D8565B8-4952-4C01-9DA8-B81E2D5C485B}" dt="2025-10-26T21:32:29.177" v="6875" actId="164"/>
          <ac:spMkLst>
            <pc:docMk/>
            <pc:sldMk cId="93720968" sldId="277"/>
            <ac:spMk id="56" creationId="{9409D0AA-6BDA-7B98-F32E-56158D015445}"/>
          </ac:spMkLst>
        </pc:spChg>
        <pc:spChg chg="mod">
          <ac:chgData name="Maximiliano Marcus Morya Pisfil Muñoz" userId="7b1fa31f-8a33-4ec6-9f4b-8a8e857208e3" providerId="ADAL" clId="{2D8565B8-4952-4C01-9DA8-B81E2D5C485B}" dt="2025-10-26T21:32:14.602" v="6870" actId="164"/>
          <ac:spMkLst>
            <pc:docMk/>
            <pc:sldMk cId="93720968" sldId="277"/>
            <ac:spMk id="59" creationId="{D7933605-B458-D162-11A5-66DD52279BE9}"/>
          </ac:spMkLst>
        </pc:spChg>
        <pc:spChg chg="mod">
          <ac:chgData name="Maximiliano Marcus Morya Pisfil Muñoz" userId="7b1fa31f-8a33-4ec6-9f4b-8a8e857208e3" providerId="ADAL" clId="{2D8565B8-4952-4C01-9DA8-B81E2D5C485B}" dt="2025-10-26T21:32:14.602" v="6870" actId="164"/>
          <ac:spMkLst>
            <pc:docMk/>
            <pc:sldMk cId="93720968" sldId="277"/>
            <ac:spMk id="61" creationId="{595AC4FA-BC60-378C-4C5D-CD29920E49D0}"/>
          </ac:spMkLst>
        </pc:spChg>
        <pc:spChg chg="mod">
          <ac:chgData name="Maximiliano Marcus Morya Pisfil Muñoz" userId="7b1fa31f-8a33-4ec6-9f4b-8a8e857208e3" providerId="ADAL" clId="{2D8565B8-4952-4C01-9DA8-B81E2D5C485B}" dt="2025-10-26T21:32:14.602" v="6870" actId="164"/>
          <ac:spMkLst>
            <pc:docMk/>
            <pc:sldMk cId="93720968" sldId="277"/>
            <ac:spMk id="63" creationId="{86102B1B-2456-9FA4-B07A-0C37EF054B5F}"/>
          </ac:spMkLst>
        </pc:spChg>
        <pc:spChg chg="mod">
          <ac:chgData name="Maximiliano Marcus Morya Pisfil Muñoz" userId="7b1fa31f-8a33-4ec6-9f4b-8a8e857208e3" providerId="ADAL" clId="{2D8565B8-4952-4C01-9DA8-B81E2D5C485B}" dt="2025-10-26T21:32:14.602" v="6870" actId="164"/>
          <ac:spMkLst>
            <pc:docMk/>
            <pc:sldMk cId="93720968" sldId="277"/>
            <ac:spMk id="1024" creationId="{D0B4D3C9-03FF-6FF5-5A80-9D9B94603BBB}"/>
          </ac:spMkLst>
        </pc:spChg>
        <pc:spChg chg="mod">
          <ac:chgData name="Maximiliano Marcus Morya Pisfil Muñoz" userId="7b1fa31f-8a33-4ec6-9f4b-8a8e857208e3" providerId="ADAL" clId="{2D8565B8-4952-4C01-9DA8-B81E2D5C485B}" dt="2025-10-26T21:32:14.602" v="6870" actId="164"/>
          <ac:spMkLst>
            <pc:docMk/>
            <pc:sldMk cId="93720968" sldId="277"/>
            <ac:spMk id="1025" creationId="{A4A702CD-068D-BFF2-9741-5ED56A0EE969}"/>
          </ac:spMkLst>
        </pc:spChg>
        <pc:spChg chg="mod">
          <ac:chgData name="Maximiliano Marcus Morya Pisfil Muñoz" userId="7b1fa31f-8a33-4ec6-9f4b-8a8e857208e3" providerId="ADAL" clId="{2D8565B8-4952-4C01-9DA8-B81E2D5C485B}" dt="2025-10-26T21:32:29.177" v="6875" actId="164"/>
          <ac:spMkLst>
            <pc:docMk/>
            <pc:sldMk cId="93720968" sldId="277"/>
            <ac:spMk id="1035" creationId="{42118215-C63F-5AE5-7AD5-74ACA5A570BA}"/>
          </ac:spMkLst>
        </pc:spChg>
        <pc:spChg chg="mod">
          <ac:chgData name="Maximiliano Marcus Morya Pisfil Muñoz" userId="7b1fa31f-8a33-4ec6-9f4b-8a8e857208e3" providerId="ADAL" clId="{2D8565B8-4952-4C01-9DA8-B81E2D5C485B}" dt="2025-10-26T21:32:29.177" v="6875" actId="164"/>
          <ac:spMkLst>
            <pc:docMk/>
            <pc:sldMk cId="93720968" sldId="277"/>
            <ac:spMk id="1036" creationId="{39D3C335-5BB1-4943-6F62-7777A00A0012}"/>
          </ac:spMkLst>
        </pc:spChg>
        <pc:spChg chg="mod">
          <ac:chgData name="Maximiliano Marcus Morya Pisfil Muñoz" userId="7b1fa31f-8a33-4ec6-9f4b-8a8e857208e3" providerId="ADAL" clId="{2D8565B8-4952-4C01-9DA8-B81E2D5C485B}" dt="2025-10-26T21:32:14.602" v="6870" actId="164"/>
          <ac:spMkLst>
            <pc:docMk/>
            <pc:sldMk cId="93720968" sldId="277"/>
            <ac:spMk id="1039" creationId="{34A243C7-C13B-6396-5F6D-161DDCB3BF89}"/>
          </ac:spMkLst>
        </pc:spChg>
        <pc:spChg chg="mod">
          <ac:chgData name="Maximiliano Marcus Morya Pisfil Muñoz" userId="7b1fa31f-8a33-4ec6-9f4b-8a8e857208e3" providerId="ADAL" clId="{2D8565B8-4952-4C01-9DA8-B81E2D5C485B}" dt="2025-10-26T21:32:14.602" v="6870" actId="164"/>
          <ac:spMkLst>
            <pc:docMk/>
            <pc:sldMk cId="93720968" sldId="277"/>
            <ac:spMk id="1041" creationId="{C70D12D7-7DBC-A59C-39D2-ADA2ACC6C34C}"/>
          </ac:spMkLst>
        </pc:spChg>
        <pc:spChg chg="mod">
          <ac:chgData name="Maximiliano Marcus Morya Pisfil Muñoz" userId="7b1fa31f-8a33-4ec6-9f4b-8a8e857208e3" providerId="ADAL" clId="{2D8565B8-4952-4C01-9DA8-B81E2D5C485B}" dt="2025-10-26T21:32:14.602" v="6870" actId="164"/>
          <ac:spMkLst>
            <pc:docMk/>
            <pc:sldMk cId="93720968" sldId="277"/>
            <ac:spMk id="1043" creationId="{A2B27FAB-D675-3640-F0F1-92F99472FFF2}"/>
          </ac:spMkLst>
        </pc:spChg>
        <pc:spChg chg="mod">
          <ac:chgData name="Maximiliano Marcus Morya Pisfil Muñoz" userId="7b1fa31f-8a33-4ec6-9f4b-8a8e857208e3" providerId="ADAL" clId="{2D8565B8-4952-4C01-9DA8-B81E2D5C485B}" dt="2025-10-26T21:32:14.602" v="6870" actId="164"/>
          <ac:spMkLst>
            <pc:docMk/>
            <pc:sldMk cId="93720968" sldId="277"/>
            <ac:spMk id="1044" creationId="{B481E486-8CDC-1AEB-E7AA-6856632543F1}"/>
          </ac:spMkLst>
        </pc:spChg>
        <pc:spChg chg="mod">
          <ac:chgData name="Maximiliano Marcus Morya Pisfil Muñoz" userId="7b1fa31f-8a33-4ec6-9f4b-8a8e857208e3" providerId="ADAL" clId="{2D8565B8-4952-4C01-9DA8-B81E2D5C485B}" dt="2025-10-26T21:32:29.177" v="6875" actId="164"/>
          <ac:spMkLst>
            <pc:docMk/>
            <pc:sldMk cId="93720968" sldId="277"/>
            <ac:spMk id="1069" creationId="{50CE58C6-CD01-C1F3-F1D6-2BA7888D6AB3}"/>
          </ac:spMkLst>
        </pc:spChg>
        <pc:spChg chg="mod">
          <ac:chgData name="Maximiliano Marcus Morya Pisfil Muñoz" userId="7b1fa31f-8a33-4ec6-9f4b-8a8e857208e3" providerId="ADAL" clId="{2D8565B8-4952-4C01-9DA8-B81E2D5C485B}" dt="2025-10-26T21:32:29.177" v="6875" actId="164"/>
          <ac:spMkLst>
            <pc:docMk/>
            <pc:sldMk cId="93720968" sldId="277"/>
            <ac:spMk id="2057" creationId="{8F2BBB8B-BB69-E441-E708-5CDB98AAD271}"/>
          </ac:spMkLst>
        </pc:spChg>
        <pc:spChg chg="mod">
          <ac:chgData name="Maximiliano Marcus Morya Pisfil Muñoz" userId="7b1fa31f-8a33-4ec6-9f4b-8a8e857208e3" providerId="ADAL" clId="{2D8565B8-4952-4C01-9DA8-B81E2D5C485B}" dt="2025-10-26T21:32:29.177" v="6875" actId="164"/>
          <ac:spMkLst>
            <pc:docMk/>
            <pc:sldMk cId="93720968" sldId="277"/>
            <ac:spMk id="2060" creationId="{6FA90637-3AC7-1CD3-3EFF-6E3E6019AE6A}"/>
          </ac:spMkLst>
        </pc:spChg>
        <pc:spChg chg="mod">
          <ac:chgData name="Maximiliano Marcus Morya Pisfil Muñoz" userId="7b1fa31f-8a33-4ec6-9f4b-8a8e857208e3" providerId="ADAL" clId="{2D8565B8-4952-4C01-9DA8-B81E2D5C485B}" dt="2025-10-26T21:32:29.177" v="6875" actId="164"/>
          <ac:spMkLst>
            <pc:docMk/>
            <pc:sldMk cId="93720968" sldId="277"/>
            <ac:spMk id="2061" creationId="{DAA0AEA5-892E-EBDF-736D-65A05B4337DE}"/>
          </ac:spMkLst>
        </pc:spChg>
        <pc:picChg chg="mod">
          <ac:chgData name="Maximiliano Marcus Morya Pisfil Muñoz" userId="7b1fa31f-8a33-4ec6-9f4b-8a8e857208e3" providerId="ADAL" clId="{2D8565B8-4952-4C01-9DA8-B81E2D5C485B}" dt="2025-10-26T21:32:29.177" v="6875" actId="164"/>
          <ac:picMkLst>
            <pc:docMk/>
            <pc:sldMk cId="93720968" sldId="277"/>
            <ac:picMk id="3" creationId="{BACB777C-CD1B-4F30-B0F0-ABEBE3086D47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12:29.558" v="10220"/>
          <ac:picMkLst>
            <pc:docMk/>
            <pc:sldMk cId="93720968" sldId="277"/>
            <ac:picMk id="6" creationId="{F1501FDE-17ED-5393-F346-8F4FB15E451E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15:14.797" v="10223"/>
          <ac:picMkLst>
            <pc:docMk/>
            <pc:sldMk cId="93720968" sldId="277"/>
            <ac:picMk id="8" creationId="{C7EDBEF7-F3DB-4F31-EC95-81AD632693CC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19:15.322" v="10229"/>
          <ac:picMkLst>
            <pc:docMk/>
            <pc:sldMk cId="93720968" sldId="277"/>
            <ac:picMk id="10" creationId="{FE81FD3D-C9DA-0957-0ACF-582F558BDBF9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21:34.455" v="10246"/>
          <ac:picMkLst>
            <pc:docMk/>
            <pc:sldMk cId="93720968" sldId="277"/>
            <ac:picMk id="14" creationId="{F3C85C16-2EC3-32BD-AC47-1A37BFEDD800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0-26T23:23:48.047" v="10251"/>
          <ac:picMkLst>
            <pc:docMk/>
            <pc:sldMk cId="93720968" sldId="277"/>
            <ac:picMk id="15" creationId="{B9444775-7F35-293C-9193-C31C8B3D5D0C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23:59.965" v="10264"/>
          <ac:picMkLst>
            <pc:docMk/>
            <pc:sldMk cId="93720968" sldId="277"/>
            <ac:picMk id="16" creationId="{951C9D3E-05A4-14B8-FE6B-CF1E42D61897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0-26T23:25:52.222" v="10265"/>
          <ac:picMkLst>
            <pc:docMk/>
            <pc:sldMk cId="93720968" sldId="277"/>
            <ac:picMk id="17" creationId="{F8F6404E-2541-06D2-D488-9E13751E634E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25:55.411" v="10277"/>
          <ac:picMkLst>
            <pc:docMk/>
            <pc:sldMk cId="93720968" sldId="277"/>
            <ac:picMk id="18" creationId="{B8BAC9B1-1759-CF81-8979-EA0453DCD19B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0-26T23:28:58.106" v="10278"/>
          <ac:picMkLst>
            <pc:docMk/>
            <pc:sldMk cId="93720968" sldId="277"/>
            <ac:picMk id="19" creationId="{93D7B116-3F98-08B5-6C7C-EBE16A1E15D5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29:16.580" v="10295"/>
          <ac:picMkLst>
            <pc:docMk/>
            <pc:sldMk cId="93720968" sldId="277"/>
            <ac:picMk id="20" creationId="{F3D7EAE1-A221-D976-F509-A6D70E1F9EFD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0-26T23:32:14.886" v="10296"/>
          <ac:picMkLst>
            <pc:docMk/>
            <pc:sldMk cId="93720968" sldId="277"/>
            <ac:picMk id="21" creationId="{3BCB7E19-737D-6AB0-A299-D2A9CCBD9185}"/>
          </ac:picMkLst>
        </pc:picChg>
        <pc:picChg chg="add mod">
          <ac:chgData name="Maximiliano Marcus Morya Pisfil Muñoz" userId="7b1fa31f-8a33-4ec6-9f4b-8a8e857208e3" providerId="ADAL" clId="{2D8565B8-4952-4C01-9DA8-B81E2D5C485B}" dt="2025-10-26T23:32:14.886" v="10296"/>
          <ac:picMkLst>
            <pc:docMk/>
            <pc:sldMk cId="93720968" sldId="277"/>
            <ac:picMk id="22" creationId="{61D7357F-D585-550A-ACD5-D1105F2FAE71}"/>
          </ac:picMkLst>
        </pc:picChg>
        <pc:picChg chg="mod">
          <ac:chgData name="Maximiliano Marcus Morya Pisfil Muñoz" userId="7b1fa31f-8a33-4ec6-9f4b-8a8e857208e3" providerId="ADAL" clId="{2D8565B8-4952-4C01-9DA8-B81E2D5C485B}" dt="2025-10-26T21:32:29.177" v="6875" actId="164"/>
          <ac:picMkLst>
            <pc:docMk/>
            <pc:sldMk cId="93720968" sldId="277"/>
            <ac:picMk id="1026" creationId="{73A19A51-951B-A4FD-3FA9-2F818A06D955}"/>
          </ac:picMkLst>
        </pc:picChg>
        <pc:picChg chg="mod">
          <ac:chgData name="Maximiliano Marcus Morya Pisfil Muñoz" userId="7b1fa31f-8a33-4ec6-9f4b-8a8e857208e3" providerId="ADAL" clId="{2D8565B8-4952-4C01-9DA8-B81E2D5C485B}" dt="2025-10-26T21:32:29.177" v="6875" actId="164"/>
          <ac:picMkLst>
            <pc:docMk/>
            <pc:sldMk cId="93720968" sldId="277"/>
            <ac:picMk id="2056" creationId="{1DF65322-3DC9-C7E5-8BB4-C8936219C495}"/>
          </ac:picMkLst>
        </pc:picChg>
      </pc:sldChg>
      <pc:sldChg chg="delSp add del mod ord">
        <pc:chgData name="Maximiliano Marcus Morya Pisfil Muñoz" userId="7b1fa31f-8a33-4ec6-9f4b-8a8e857208e3" providerId="ADAL" clId="{2D8565B8-4952-4C01-9DA8-B81E2D5C485B}" dt="2025-10-26T21:31:39.797" v="6721" actId="47"/>
        <pc:sldMkLst>
          <pc:docMk/>
          <pc:sldMk cId="1330468683" sldId="278"/>
        </pc:sldMkLst>
        <pc:spChg chg="del">
          <ac:chgData name="Maximiliano Marcus Morya Pisfil Muñoz" userId="7b1fa31f-8a33-4ec6-9f4b-8a8e857208e3" providerId="ADAL" clId="{2D8565B8-4952-4C01-9DA8-B81E2D5C485B}" dt="2025-10-26T19:50:05.158" v="6221" actId="478"/>
          <ac:spMkLst>
            <pc:docMk/>
            <pc:sldMk cId="1330468683" sldId="278"/>
            <ac:spMk id="1035" creationId="{7DF3EB22-41B1-61D7-6D1E-4896AAD16A0C}"/>
          </ac:spMkLst>
        </pc:spChg>
        <pc:spChg chg="del">
          <ac:chgData name="Maximiliano Marcus Morya Pisfil Muñoz" userId="7b1fa31f-8a33-4ec6-9f4b-8a8e857208e3" providerId="ADAL" clId="{2D8565B8-4952-4C01-9DA8-B81E2D5C485B}" dt="2025-10-26T19:50:13.884" v="6225" actId="478"/>
          <ac:spMkLst>
            <pc:docMk/>
            <pc:sldMk cId="1330468683" sldId="278"/>
            <ac:spMk id="1069" creationId="{71D897D9-B437-E29E-5FC8-278CCA222A01}"/>
          </ac:spMkLst>
        </pc:spChg>
        <pc:grpChg chg="del">
          <ac:chgData name="Maximiliano Marcus Morya Pisfil Muñoz" userId="7b1fa31f-8a33-4ec6-9f4b-8a8e857208e3" providerId="ADAL" clId="{2D8565B8-4952-4C01-9DA8-B81E2D5C485B}" dt="2025-10-26T19:50:13.884" v="6225" actId="478"/>
          <ac:grpSpMkLst>
            <pc:docMk/>
            <pc:sldMk cId="1330468683" sldId="278"/>
            <ac:grpSpMk id="2054" creationId="{81DC9063-240D-CB26-0E18-D6EBCF6C6FCF}"/>
          </ac:grpSpMkLst>
        </pc:grpChg>
        <pc:picChg chg="del">
          <ac:chgData name="Maximiliano Marcus Morya Pisfil Muñoz" userId="7b1fa31f-8a33-4ec6-9f4b-8a8e857208e3" providerId="ADAL" clId="{2D8565B8-4952-4C01-9DA8-B81E2D5C485B}" dt="2025-10-26T19:50:04.397" v="6220" actId="478"/>
          <ac:picMkLst>
            <pc:docMk/>
            <pc:sldMk cId="1330468683" sldId="278"/>
            <ac:picMk id="3" creationId="{2FAD7B15-9646-CAE6-EFED-61378FA491D9}"/>
          </ac:picMkLst>
        </pc:picChg>
        <pc:picChg chg="del">
          <ac:chgData name="Maximiliano Marcus Morya Pisfil Muñoz" userId="7b1fa31f-8a33-4ec6-9f4b-8a8e857208e3" providerId="ADAL" clId="{2D8565B8-4952-4C01-9DA8-B81E2D5C485B}" dt="2025-10-26T19:50:13.884" v="6225" actId="478"/>
          <ac:picMkLst>
            <pc:docMk/>
            <pc:sldMk cId="1330468683" sldId="278"/>
            <ac:picMk id="11" creationId="{EF52D182-2B35-BD1D-4ADA-D2497B522E50}"/>
          </ac:picMkLst>
        </pc:picChg>
        <pc:picChg chg="del">
          <ac:chgData name="Maximiliano Marcus Morya Pisfil Muñoz" userId="7b1fa31f-8a33-4ec6-9f4b-8a8e857208e3" providerId="ADAL" clId="{2D8565B8-4952-4C01-9DA8-B81E2D5C485B}" dt="2025-10-26T19:50:13.884" v="6225" actId="478"/>
          <ac:picMkLst>
            <pc:docMk/>
            <pc:sldMk cId="1330468683" sldId="278"/>
            <ac:picMk id="13" creationId="{7F5531B1-6F41-E36C-4535-852C478C2FBD}"/>
          </ac:picMkLst>
        </pc:picChg>
      </pc:sldChg>
      <pc:sldChg chg="add del">
        <pc:chgData name="Maximiliano Marcus Morya Pisfil Muñoz" userId="7b1fa31f-8a33-4ec6-9f4b-8a8e857208e3" providerId="ADAL" clId="{2D8565B8-4952-4C01-9DA8-B81E2D5C485B}" dt="2025-10-26T21:31:36.740" v="6718" actId="47"/>
        <pc:sldMkLst>
          <pc:docMk/>
          <pc:sldMk cId="1824015801" sldId="279"/>
        </pc:sldMkLst>
      </pc:sldChg>
      <pc:sldChg chg="delSp modSp add del mod ord">
        <pc:chgData name="Maximiliano Marcus Morya Pisfil Muñoz" userId="7b1fa31f-8a33-4ec6-9f4b-8a8e857208e3" providerId="ADAL" clId="{2D8565B8-4952-4C01-9DA8-B81E2D5C485B}" dt="2025-10-26T19:50:53.893" v="6346" actId="47"/>
        <pc:sldMkLst>
          <pc:docMk/>
          <pc:sldMk cId="850624626" sldId="280"/>
        </pc:sldMkLst>
        <pc:spChg chg="del">
          <ac:chgData name="Maximiliano Marcus Morya Pisfil Muñoz" userId="7b1fa31f-8a33-4ec6-9f4b-8a8e857208e3" providerId="ADAL" clId="{2D8565B8-4952-4C01-9DA8-B81E2D5C485B}" dt="2025-10-26T19:50:22.847" v="6228" actId="478"/>
          <ac:spMkLst>
            <pc:docMk/>
            <pc:sldMk cId="850624626" sldId="280"/>
            <ac:spMk id="56" creationId="{7ABB8B72-1100-F328-2C63-B23E802472BD}"/>
          </ac:spMkLst>
        </pc:spChg>
        <pc:spChg chg="del mod">
          <ac:chgData name="Maximiliano Marcus Morya Pisfil Muñoz" userId="7b1fa31f-8a33-4ec6-9f4b-8a8e857208e3" providerId="ADAL" clId="{2D8565B8-4952-4C01-9DA8-B81E2D5C485B}" dt="2025-10-26T19:50:42.651" v="6340" actId="478"/>
          <ac:spMkLst>
            <pc:docMk/>
            <pc:sldMk cId="850624626" sldId="280"/>
            <ac:spMk id="2057" creationId="{EF625F27-1F0F-7EE8-7C58-18261F8CC769}"/>
          </ac:spMkLst>
        </pc:spChg>
        <pc:spChg chg="del">
          <ac:chgData name="Maximiliano Marcus Morya Pisfil Muñoz" userId="7b1fa31f-8a33-4ec6-9f4b-8a8e857208e3" providerId="ADAL" clId="{2D8565B8-4952-4C01-9DA8-B81E2D5C485B}" dt="2025-10-26T19:50:21.015" v="6227" actId="478"/>
          <ac:spMkLst>
            <pc:docMk/>
            <pc:sldMk cId="850624626" sldId="280"/>
            <ac:spMk id="2060" creationId="{B035C1E1-4890-C39F-B801-051B058EBAE0}"/>
          </ac:spMkLst>
        </pc:spChg>
        <pc:grpChg chg="del">
          <ac:chgData name="Maximiliano Marcus Morya Pisfil Muñoz" userId="7b1fa31f-8a33-4ec6-9f4b-8a8e857208e3" providerId="ADAL" clId="{2D8565B8-4952-4C01-9DA8-B81E2D5C485B}" dt="2025-10-26T19:50:21.015" v="6227" actId="478"/>
          <ac:grpSpMkLst>
            <pc:docMk/>
            <pc:sldMk cId="850624626" sldId="280"/>
            <ac:grpSpMk id="1034" creationId="{8E76D20D-02B4-686F-B80E-FC7988D029D7}"/>
          </ac:grpSpMkLst>
        </pc:grpChg>
        <pc:picChg chg="del mod">
          <ac:chgData name="Maximiliano Marcus Morya Pisfil Muñoz" userId="7b1fa31f-8a33-4ec6-9f4b-8a8e857208e3" providerId="ADAL" clId="{2D8565B8-4952-4C01-9DA8-B81E2D5C485B}" dt="2025-10-26T19:50:42.651" v="6340" actId="478"/>
          <ac:picMkLst>
            <pc:docMk/>
            <pc:sldMk cId="850624626" sldId="280"/>
            <ac:picMk id="1026" creationId="{56428382-17DE-BEDD-F371-CD5CA2A9818D}"/>
          </ac:picMkLst>
        </pc:picChg>
        <pc:picChg chg="del mod">
          <ac:chgData name="Maximiliano Marcus Morya Pisfil Muñoz" userId="7b1fa31f-8a33-4ec6-9f4b-8a8e857208e3" providerId="ADAL" clId="{2D8565B8-4952-4C01-9DA8-B81E2D5C485B}" dt="2025-10-26T19:50:42.651" v="6340" actId="478"/>
          <ac:picMkLst>
            <pc:docMk/>
            <pc:sldMk cId="850624626" sldId="280"/>
            <ac:picMk id="2056" creationId="{FA2403E4-F93C-750A-6247-B4D022895BF3}"/>
          </ac:picMkLst>
        </pc:picChg>
        <pc:cxnChg chg="mod">
          <ac:chgData name="Maximiliano Marcus Morya Pisfil Muñoz" userId="7b1fa31f-8a33-4ec6-9f4b-8a8e857208e3" providerId="ADAL" clId="{2D8565B8-4952-4C01-9DA8-B81E2D5C485B}" dt="2025-10-26T19:50:21.015" v="6227" actId="478"/>
          <ac:cxnSpMkLst>
            <pc:docMk/>
            <pc:sldMk cId="850624626" sldId="280"/>
            <ac:cxnSpMk id="1027" creationId="{9EBFBCBD-84D1-1EAC-AF06-C26F8708AF68}"/>
          </ac:cxnSpMkLst>
        </pc:cxnChg>
        <pc:cxnChg chg="mod">
          <ac:chgData name="Maximiliano Marcus Morya Pisfil Muñoz" userId="7b1fa31f-8a33-4ec6-9f4b-8a8e857208e3" providerId="ADAL" clId="{2D8565B8-4952-4C01-9DA8-B81E2D5C485B}" dt="2025-10-26T19:50:21.015" v="6227" actId="478"/>
          <ac:cxnSpMkLst>
            <pc:docMk/>
            <pc:sldMk cId="850624626" sldId="280"/>
            <ac:cxnSpMk id="1028" creationId="{B205B07F-EDDA-8712-F9F3-0D541E5DEE22}"/>
          </ac:cxnSpMkLst>
        </pc:cxnChg>
        <pc:cxnChg chg="mod">
          <ac:chgData name="Maximiliano Marcus Morya Pisfil Muñoz" userId="7b1fa31f-8a33-4ec6-9f4b-8a8e857208e3" providerId="ADAL" clId="{2D8565B8-4952-4C01-9DA8-B81E2D5C485B}" dt="2025-10-26T19:50:21.015" v="6227" actId="478"/>
          <ac:cxnSpMkLst>
            <pc:docMk/>
            <pc:sldMk cId="850624626" sldId="280"/>
            <ac:cxnSpMk id="1029" creationId="{3BFB8612-144C-3F9A-8AD4-6B1D74BC08D4}"/>
          </ac:cxnSpMkLst>
        </pc:cxnChg>
        <pc:cxnChg chg="mod">
          <ac:chgData name="Maximiliano Marcus Morya Pisfil Muñoz" userId="7b1fa31f-8a33-4ec6-9f4b-8a8e857208e3" providerId="ADAL" clId="{2D8565B8-4952-4C01-9DA8-B81E2D5C485B}" dt="2025-10-26T19:50:21.015" v="6227" actId="478"/>
          <ac:cxnSpMkLst>
            <pc:docMk/>
            <pc:sldMk cId="850624626" sldId="280"/>
            <ac:cxnSpMk id="1030" creationId="{1FCBDEBC-FE1A-EC06-6901-C3EA88D43AE0}"/>
          </ac:cxnSpMkLst>
        </pc:cxnChg>
        <pc:cxnChg chg="mod">
          <ac:chgData name="Maximiliano Marcus Morya Pisfil Muñoz" userId="7b1fa31f-8a33-4ec6-9f4b-8a8e857208e3" providerId="ADAL" clId="{2D8565B8-4952-4C01-9DA8-B81E2D5C485B}" dt="2025-10-26T19:50:21.015" v="6227" actId="478"/>
          <ac:cxnSpMkLst>
            <pc:docMk/>
            <pc:sldMk cId="850624626" sldId="280"/>
            <ac:cxnSpMk id="1031" creationId="{5C8926E5-73DF-6555-CCA1-061207F6F681}"/>
          </ac:cxnSpMkLst>
        </pc:cxnChg>
        <pc:cxnChg chg="mod">
          <ac:chgData name="Maximiliano Marcus Morya Pisfil Muñoz" userId="7b1fa31f-8a33-4ec6-9f4b-8a8e857208e3" providerId="ADAL" clId="{2D8565B8-4952-4C01-9DA8-B81E2D5C485B}" dt="2025-10-26T19:50:21.015" v="6227" actId="478"/>
          <ac:cxnSpMkLst>
            <pc:docMk/>
            <pc:sldMk cId="850624626" sldId="280"/>
            <ac:cxnSpMk id="1032" creationId="{B80A531D-4D37-A9AD-D278-E1ED650D768C}"/>
          </ac:cxnSpMkLst>
        </pc:cxnChg>
        <pc:cxnChg chg="mod">
          <ac:chgData name="Maximiliano Marcus Morya Pisfil Muñoz" userId="7b1fa31f-8a33-4ec6-9f4b-8a8e857208e3" providerId="ADAL" clId="{2D8565B8-4952-4C01-9DA8-B81E2D5C485B}" dt="2025-10-26T19:50:21.015" v="6227" actId="478"/>
          <ac:cxnSpMkLst>
            <pc:docMk/>
            <pc:sldMk cId="850624626" sldId="280"/>
            <ac:cxnSpMk id="1033" creationId="{255D8A5E-E8C9-63CF-0187-C047A7633EDA}"/>
          </ac:cxnSpMkLst>
        </pc:cxnChg>
      </pc:sldChg>
      <pc:sldChg chg="add del ord">
        <pc:chgData name="Maximiliano Marcus Morya Pisfil Muñoz" userId="7b1fa31f-8a33-4ec6-9f4b-8a8e857208e3" providerId="ADAL" clId="{2D8565B8-4952-4C01-9DA8-B81E2D5C485B}" dt="2025-10-26T21:31:37.993" v="6719" actId="47"/>
        <pc:sldMkLst>
          <pc:docMk/>
          <pc:sldMk cId="2973448198" sldId="281"/>
        </pc:sldMkLst>
      </pc:sldChg>
      <pc:sldChg chg="delSp add del mod modTransition">
        <pc:chgData name="Maximiliano Marcus Morya Pisfil Muñoz" userId="7b1fa31f-8a33-4ec6-9f4b-8a8e857208e3" providerId="ADAL" clId="{2D8565B8-4952-4C01-9DA8-B81E2D5C485B}" dt="2025-10-26T21:31:39.097" v="6720" actId="47"/>
        <pc:sldMkLst>
          <pc:docMk/>
          <pc:sldMk cId="3911477529" sldId="282"/>
        </pc:sldMkLst>
        <pc:spChg chg="del">
          <ac:chgData name="Maximiliano Marcus Morya Pisfil Muñoz" userId="7b1fa31f-8a33-4ec6-9f4b-8a8e857208e3" providerId="ADAL" clId="{2D8565B8-4952-4C01-9DA8-B81E2D5C485B}" dt="2025-10-26T19:50:48.851" v="6342" actId="478"/>
          <ac:spMkLst>
            <pc:docMk/>
            <pc:sldMk cId="3911477529" sldId="282"/>
            <ac:spMk id="2057" creationId="{0853038D-6B45-FE15-2C54-A9B5166AD5B4}"/>
          </ac:spMkLst>
        </pc:spChg>
        <pc:picChg chg="del">
          <ac:chgData name="Maximiliano Marcus Morya Pisfil Muñoz" userId="7b1fa31f-8a33-4ec6-9f4b-8a8e857208e3" providerId="ADAL" clId="{2D8565B8-4952-4C01-9DA8-B81E2D5C485B}" dt="2025-10-26T19:50:49.694" v="6343" actId="478"/>
          <ac:picMkLst>
            <pc:docMk/>
            <pc:sldMk cId="3911477529" sldId="282"/>
            <ac:picMk id="2056" creationId="{5285234A-31F3-9F11-BBBA-43BDF3FFC771}"/>
          </ac:picMkLst>
        </pc:picChg>
      </pc:sldChg>
      <pc:sldChg chg="addSp delSp modSp add mod modTransition modAnim">
        <pc:chgData name="Maximiliano Marcus Morya Pisfil Muñoz" userId="7b1fa31f-8a33-4ec6-9f4b-8a8e857208e3" providerId="ADAL" clId="{2D8565B8-4952-4C01-9DA8-B81E2D5C485B}" dt="2025-10-26T23:32:14.886" v="10296"/>
        <pc:sldMkLst>
          <pc:docMk/>
          <pc:sldMk cId="4009909835" sldId="283"/>
        </pc:sldMkLst>
        <pc:spChg chg="mod">
          <ac:chgData name="Maximiliano Marcus Morya Pisfil Muñoz" userId="7b1fa31f-8a33-4ec6-9f4b-8a8e857208e3" providerId="ADAL" clId="{2D8565B8-4952-4C01-9DA8-B81E2D5C485B}" dt="2025-10-26T21:58:09.034" v="10132" actId="1035"/>
          <ac:spMkLst>
            <pc:docMk/>
            <pc:sldMk cId="4009909835" sldId="283"/>
            <ac:spMk id="14" creationId="{9FE0F09F-2B6D-4095-8C58-EE8CA4F4111B}"/>
          </ac:spMkLst>
        </pc:spChg>
        <pc:spChg chg="mod">
          <ac:chgData name="Maximiliano Marcus Morya Pisfil Muñoz" userId="7b1fa31f-8a33-4ec6-9f4b-8a8e857208e3" providerId="ADAL" clId="{2D8565B8-4952-4C01-9DA8-B81E2D5C485B}" dt="2025-10-26T21:58:09.034" v="10132" actId="1035"/>
          <ac:spMkLst>
            <pc:docMk/>
            <pc:sldMk cId="4009909835" sldId="283"/>
            <ac:spMk id="19" creationId="{F6B070D0-B4B1-4D06-FD3C-696814FFE035}"/>
          </ac:spMkLst>
        </pc:spChg>
        <pc:spChg chg="mod">
          <ac:chgData name="Maximiliano Marcus Morya Pisfil Muñoz" userId="7b1fa31f-8a33-4ec6-9f4b-8a8e857208e3" providerId="ADAL" clId="{2D8565B8-4952-4C01-9DA8-B81E2D5C485B}" dt="2025-10-26T21:58:09.034" v="10132" actId="1035"/>
          <ac:spMkLst>
            <pc:docMk/>
            <pc:sldMk cId="4009909835" sldId="283"/>
            <ac:spMk id="35" creationId="{6BA620CF-65D4-BF23-D8D2-E7D9792CC05D}"/>
          </ac:spMkLst>
        </pc:spChg>
        <pc:spChg chg="mod">
          <ac:chgData name="Maximiliano Marcus Morya Pisfil Muñoz" userId="7b1fa31f-8a33-4ec6-9f4b-8a8e857208e3" providerId="ADAL" clId="{2D8565B8-4952-4C01-9DA8-B81E2D5C485B}" dt="2025-10-26T21:58:09.034" v="10132" actId="1035"/>
          <ac:spMkLst>
            <pc:docMk/>
            <pc:sldMk cId="4009909835" sldId="283"/>
            <ac:spMk id="37" creationId="{48F612E3-7896-EC2D-AB72-6366DD828B1C}"/>
          </ac:spMkLst>
        </pc:spChg>
        <pc:spChg chg="mod">
          <ac:chgData name="Maximiliano Marcus Morya Pisfil Muñoz" userId="7b1fa31f-8a33-4ec6-9f4b-8a8e857208e3" providerId="ADAL" clId="{2D8565B8-4952-4C01-9DA8-B81E2D5C485B}" dt="2025-10-26T21:58:09.034" v="10132" actId="1035"/>
          <ac:spMkLst>
            <pc:docMk/>
            <pc:sldMk cId="4009909835" sldId="283"/>
            <ac:spMk id="49" creationId="{39610B22-89F4-0244-6CB3-9FFDDB70D1D8}"/>
          </ac:spMkLst>
        </pc:spChg>
        <pc:spChg chg="mod">
          <ac:chgData name="Maximiliano Marcus Morya Pisfil Muñoz" userId="7b1fa31f-8a33-4ec6-9f4b-8a8e857208e3" providerId="ADAL" clId="{2D8565B8-4952-4C01-9DA8-B81E2D5C485B}" dt="2025-10-26T21:58:09.034" v="10132" actId="1035"/>
          <ac:spMkLst>
            <pc:docMk/>
            <pc:sldMk cId="4009909835" sldId="283"/>
            <ac:spMk id="50" creationId="{6AE1165E-E571-025C-677A-6633ADE72E2D}"/>
          </ac:spMkLst>
        </pc:spChg>
        <pc:spChg chg="mod">
          <ac:chgData name="Maximiliano Marcus Morya Pisfil Muñoz" userId="7b1fa31f-8a33-4ec6-9f4b-8a8e857208e3" providerId="ADAL" clId="{2D8565B8-4952-4C01-9DA8-B81E2D5C485B}" dt="2025-10-26T21:58:09.034" v="10132" actId="1035"/>
          <ac:spMkLst>
            <pc:docMk/>
            <pc:sldMk cId="4009909835" sldId="283"/>
            <ac:spMk id="53" creationId="{F521DFD0-8B4E-2DAF-2CB2-57571B5FA28D}"/>
          </ac:spMkLst>
        </pc:spChg>
        <pc:spChg chg="mod">
          <ac:chgData name="Maximiliano Marcus Morya Pisfil Muñoz" userId="7b1fa31f-8a33-4ec6-9f4b-8a8e857208e3" providerId="ADAL" clId="{2D8565B8-4952-4C01-9DA8-B81E2D5C485B}" dt="2025-10-26T21:58:09.034" v="10132" actId="1035"/>
          <ac:spMkLst>
            <pc:docMk/>
            <pc:sldMk cId="4009909835" sldId="283"/>
            <ac:spMk id="54" creationId="{9E0D0E7B-ED1F-82DD-CF0B-2CBFEF520BBF}"/>
          </ac:spMkLst>
        </pc:spChg>
        <pc:spChg chg="mod topLvl">
          <ac:chgData name="Maximiliano Marcus Morya Pisfil Muñoz" userId="7b1fa31f-8a33-4ec6-9f4b-8a8e857208e3" providerId="ADAL" clId="{2D8565B8-4952-4C01-9DA8-B81E2D5C485B}" dt="2025-10-26T21:57:31.056" v="10072" actId="164"/>
          <ac:spMkLst>
            <pc:docMk/>
            <pc:sldMk cId="4009909835" sldId="283"/>
            <ac:spMk id="56" creationId="{865D77E2-B450-FE16-EF1D-9C46C7607367}"/>
          </ac:spMkLst>
        </pc:spChg>
        <pc:spChg chg="mod">
          <ac:chgData name="Maximiliano Marcus Morya Pisfil Muñoz" userId="7b1fa31f-8a33-4ec6-9f4b-8a8e857208e3" providerId="ADAL" clId="{2D8565B8-4952-4C01-9DA8-B81E2D5C485B}" dt="2025-10-26T21:57:24.869" v="10070" actId="165"/>
          <ac:spMkLst>
            <pc:docMk/>
            <pc:sldMk cId="4009909835" sldId="283"/>
            <ac:spMk id="59" creationId="{5656FBE7-D838-C7BC-48C6-368321F0DA03}"/>
          </ac:spMkLst>
        </pc:spChg>
        <pc:spChg chg="mod">
          <ac:chgData name="Maximiliano Marcus Morya Pisfil Muñoz" userId="7b1fa31f-8a33-4ec6-9f4b-8a8e857208e3" providerId="ADAL" clId="{2D8565B8-4952-4C01-9DA8-B81E2D5C485B}" dt="2025-10-26T21:57:24.869" v="10070" actId="165"/>
          <ac:spMkLst>
            <pc:docMk/>
            <pc:sldMk cId="4009909835" sldId="283"/>
            <ac:spMk id="62" creationId="{28EB2337-A186-28D7-81D1-E910F4F8569A}"/>
          </ac:spMkLst>
        </pc:spChg>
        <pc:spChg chg="mod">
          <ac:chgData name="Maximiliano Marcus Morya Pisfil Muñoz" userId="7b1fa31f-8a33-4ec6-9f4b-8a8e857208e3" providerId="ADAL" clId="{2D8565B8-4952-4C01-9DA8-B81E2D5C485B}" dt="2025-10-26T21:57:24.869" v="10070" actId="165"/>
          <ac:spMkLst>
            <pc:docMk/>
            <pc:sldMk cId="4009909835" sldId="283"/>
            <ac:spMk id="1024" creationId="{D6CEF329-09ED-C2DF-68F2-44F82A112693}"/>
          </ac:spMkLst>
        </pc:spChg>
        <pc:spChg chg="mod">
          <ac:chgData name="Maximiliano Marcus Morya Pisfil Muñoz" userId="7b1fa31f-8a33-4ec6-9f4b-8a8e857208e3" providerId="ADAL" clId="{2D8565B8-4952-4C01-9DA8-B81E2D5C485B}" dt="2025-10-26T21:57:24.869" v="10070" actId="165"/>
          <ac:spMkLst>
            <pc:docMk/>
            <pc:sldMk cId="4009909835" sldId="283"/>
            <ac:spMk id="1025" creationId="{C63FE006-6712-A37B-4A5C-D85DCA614E6E}"/>
          </ac:spMkLst>
        </pc:spChg>
        <pc:spChg chg="mod topLvl">
          <ac:chgData name="Maximiliano Marcus Morya Pisfil Muñoz" userId="7b1fa31f-8a33-4ec6-9f4b-8a8e857208e3" providerId="ADAL" clId="{2D8565B8-4952-4C01-9DA8-B81E2D5C485B}" dt="2025-10-26T21:57:31.056" v="10072" actId="164"/>
          <ac:spMkLst>
            <pc:docMk/>
            <pc:sldMk cId="4009909835" sldId="283"/>
            <ac:spMk id="1035" creationId="{2CD898D4-D11D-F98D-ECFC-E138E36CCA92}"/>
          </ac:spMkLst>
        </pc:spChg>
        <pc:spChg chg="mod topLvl">
          <ac:chgData name="Maximiliano Marcus Morya Pisfil Muñoz" userId="7b1fa31f-8a33-4ec6-9f4b-8a8e857208e3" providerId="ADAL" clId="{2D8565B8-4952-4C01-9DA8-B81E2D5C485B}" dt="2025-10-26T21:57:31.056" v="10072" actId="164"/>
          <ac:spMkLst>
            <pc:docMk/>
            <pc:sldMk cId="4009909835" sldId="283"/>
            <ac:spMk id="1036" creationId="{7CEC11F7-4B90-698E-952B-8871F03532B4}"/>
          </ac:spMkLst>
        </pc:spChg>
        <pc:spChg chg="mod">
          <ac:chgData name="Maximiliano Marcus Morya Pisfil Muñoz" userId="7b1fa31f-8a33-4ec6-9f4b-8a8e857208e3" providerId="ADAL" clId="{2D8565B8-4952-4C01-9DA8-B81E2D5C485B}" dt="2025-10-26T21:58:09.034" v="10132" actId="1035"/>
          <ac:spMkLst>
            <pc:docMk/>
            <pc:sldMk cId="4009909835" sldId="283"/>
            <ac:spMk id="1045" creationId="{B8B086D0-6E6C-99D3-1BE1-F5CCC8AC094C}"/>
          </ac:spMkLst>
        </pc:spChg>
        <pc:spChg chg="mod">
          <ac:chgData name="Maximiliano Marcus Morya Pisfil Muñoz" userId="7b1fa31f-8a33-4ec6-9f4b-8a8e857208e3" providerId="ADAL" clId="{2D8565B8-4952-4C01-9DA8-B81E2D5C485B}" dt="2025-10-26T21:58:09.034" v="10132" actId="1035"/>
          <ac:spMkLst>
            <pc:docMk/>
            <pc:sldMk cId="4009909835" sldId="283"/>
            <ac:spMk id="1046" creationId="{33620021-57B2-CC53-170D-7783F58FF712}"/>
          </ac:spMkLst>
        </pc:spChg>
        <pc:spChg chg="mod topLvl">
          <ac:chgData name="Maximiliano Marcus Morya Pisfil Muñoz" userId="7b1fa31f-8a33-4ec6-9f4b-8a8e857208e3" providerId="ADAL" clId="{2D8565B8-4952-4C01-9DA8-B81E2D5C485B}" dt="2025-10-26T21:57:31.056" v="10072" actId="164"/>
          <ac:spMkLst>
            <pc:docMk/>
            <pc:sldMk cId="4009909835" sldId="283"/>
            <ac:spMk id="1053" creationId="{B0158298-C5C8-7D71-512A-24D0B3BC0612}"/>
          </ac:spMkLst>
        </pc:spChg>
        <pc:spChg chg="mod">
          <ac:chgData name="Maximiliano Marcus Morya Pisfil Muñoz" userId="7b1fa31f-8a33-4ec6-9f4b-8a8e857208e3" providerId="ADAL" clId="{2D8565B8-4952-4C01-9DA8-B81E2D5C485B}" dt="2025-10-26T21:57:31.056" v="10072" actId="164"/>
          <ac:spMkLst>
            <pc:docMk/>
            <pc:sldMk cId="4009909835" sldId="283"/>
            <ac:spMk id="1054" creationId="{F760B625-4553-1023-C8A1-5B43E0093775}"/>
          </ac:spMkLst>
        </pc:spChg>
        <pc:spChg chg="mod">
          <ac:chgData name="Maximiliano Marcus Morya Pisfil Muñoz" userId="7b1fa31f-8a33-4ec6-9f4b-8a8e857208e3" providerId="ADAL" clId="{2D8565B8-4952-4C01-9DA8-B81E2D5C485B}" dt="2025-10-26T21:57:31.056" v="10072" actId="164"/>
          <ac:spMkLst>
            <pc:docMk/>
            <pc:sldMk cId="4009909835" sldId="283"/>
            <ac:spMk id="1055" creationId="{D7213A55-E01A-5364-1F54-89440EE4DBE0}"/>
          </ac:spMkLst>
        </pc:spChg>
        <pc:spChg chg="mod">
          <ac:chgData name="Maximiliano Marcus Morya Pisfil Muñoz" userId="7b1fa31f-8a33-4ec6-9f4b-8a8e857208e3" providerId="ADAL" clId="{2D8565B8-4952-4C01-9DA8-B81E2D5C485B}" dt="2025-10-26T21:58:11.390" v="10134"/>
          <ac:spMkLst>
            <pc:docMk/>
            <pc:sldMk cId="4009909835" sldId="283"/>
            <ac:spMk id="1078" creationId="{9FE0F09F-2B6D-4095-8C58-EE8CA4F4111B}"/>
          </ac:spMkLst>
        </pc:spChg>
        <pc:spChg chg="mod">
          <ac:chgData name="Maximiliano Marcus Morya Pisfil Muñoz" userId="7b1fa31f-8a33-4ec6-9f4b-8a8e857208e3" providerId="ADAL" clId="{2D8565B8-4952-4C01-9DA8-B81E2D5C485B}" dt="2025-10-26T21:58:11.390" v="10134"/>
          <ac:spMkLst>
            <pc:docMk/>
            <pc:sldMk cId="4009909835" sldId="283"/>
            <ac:spMk id="1082" creationId="{2FA32E9F-CF93-C6DE-DAC8-5375B1A6148F}"/>
          </ac:spMkLst>
        </pc:spChg>
        <pc:spChg chg="mod">
          <ac:chgData name="Maximiliano Marcus Morya Pisfil Muñoz" userId="7b1fa31f-8a33-4ec6-9f4b-8a8e857208e3" providerId="ADAL" clId="{2D8565B8-4952-4C01-9DA8-B81E2D5C485B}" dt="2025-10-26T21:58:11.390" v="10134"/>
          <ac:spMkLst>
            <pc:docMk/>
            <pc:sldMk cId="4009909835" sldId="283"/>
            <ac:spMk id="1083" creationId="{F6B070D0-B4B1-4D06-FD3C-696814FFE035}"/>
          </ac:spMkLst>
        </pc:spChg>
        <pc:spChg chg="mod">
          <ac:chgData name="Maximiliano Marcus Morya Pisfil Muñoz" userId="7b1fa31f-8a33-4ec6-9f4b-8a8e857208e3" providerId="ADAL" clId="{2D8565B8-4952-4C01-9DA8-B81E2D5C485B}" dt="2025-10-26T21:58:11.390" v="10134"/>
          <ac:spMkLst>
            <pc:docMk/>
            <pc:sldMk cId="4009909835" sldId="283"/>
            <ac:spMk id="1084" creationId="{1046EF5C-625E-184B-C2EA-CD632678294E}"/>
          </ac:spMkLst>
        </pc:spChg>
        <pc:spChg chg="mod">
          <ac:chgData name="Maximiliano Marcus Morya Pisfil Muñoz" userId="7b1fa31f-8a33-4ec6-9f4b-8a8e857208e3" providerId="ADAL" clId="{2D8565B8-4952-4C01-9DA8-B81E2D5C485B}" dt="2025-10-26T21:58:11.390" v="10134"/>
          <ac:spMkLst>
            <pc:docMk/>
            <pc:sldMk cId="4009909835" sldId="283"/>
            <ac:spMk id="2055" creationId="{C877EFA6-BABE-149E-DA1D-E96DB30FF173}"/>
          </ac:spMkLst>
        </pc:spChg>
        <pc:spChg chg="mod topLvl">
          <ac:chgData name="Maximiliano Marcus Morya Pisfil Muñoz" userId="7b1fa31f-8a33-4ec6-9f4b-8a8e857208e3" providerId="ADAL" clId="{2D8565B8-4952-4C01-9DA8-B81E2D5C485B}" dt="2025-10-26T21:57:31.056" v="10072" actId="164"/>
          <ac:spMkLst>
            <pc:docMk/>
            <pc:sldMk cId="4009909835" sldId="283"/>
            <ac:spMk id="2057" creationId="{6039E94B-8AC4-BFEA-5D38-D496283EEF39}"/>
          </ac:spMkLst>
        </pc:spChg>
        <pc:spChg chg="mod topLvl">
          <ac:chgData name="Maximiliano Marcus Morya Pisfil Muñoz" userId="7b1fa31f-8a33-4ec6-9f4b-8a8e857208e3" providerId="ADAL" clId="{2D8565B8-4952-4C01-9DA8-B81E2D5C485B}" dt="2025-10-26T21:57:31.056" v="10072" actId="164"/>
          <ac:spMkLst>
            <pc:docMk/>
            <pc:sldMk cId="4009909835" sldId="283"/>
            <ac:spMk id="2060" creationId="{F5177567-AF3E-01B5-3B99-962996ECAD1E}"/>
          </ac:spMkLst>
        </pc:spChg>
        <pc:spChg chg="mod">
          <ac:chgData name="Maximiliano Marcus Morya Pisfil Muñoz" userId="7b1fa31f-8a33-4ec6-9f4b-8a8e857208e3" providerId="ADAL" clId="{2D8565B8-4952-4C01-9DA8-B81E2D5C485B}" dt="2025-10-26T21:57:31.056" v="10072" actId="164"/>
          <ac:spMkLst>
            <pc:docMk/>
            <pc:sldMk cId="4009909835" sldId="283"/>
            <ac:spMk id="2061" creationId="{D2353BB7-BF55-8EA9-D47C-FE37FB8523C2}"/>
          </ac:spMkLst>
        </pc:spChg>
        <pc:spChg chg="del">
          <ac:chgData name="Maximiliano Marcus Morya Pisfil Muñoz" userId="7b1fa31f-8a33-4ec6-9f4b-8a8e857208e3" providerId="ADAL" clId="{2D8565B8-4952-4C01-9DA8-B81E2D5C485B}" dt="2025-10-26T21:57:27.106" v="10071" actId="478"/>
          <ac:spMkLst>
            <pc:docMk/>
            <pc:sldMk cId="4009909835" sldId="283"/>
            <ac:spMk id="2062" creationId="{1A4AFCE4-6519-3505-C870-798AEFE75B91}"/>
          </ac:spMkLst>
        </pc:spChg>
        <pc:spChg chg="mod">
          <ac:chgData name="Maximiliano Marcus Morya Pisfil Muñoz" userId="7b1fa31f-8a33-4ec6-9f4b-8a8e857208e3" providerId="ADAL" clId="{2D8565B8-4952-4C01-9DA8-B81E2D5C485B}" dt="2025-10-26T21:57:31.056" v="10072" actId="164"/>
          <ac:spMkLst>
            <pc:docMk/>
            <pc:sldMk cId="4009909835" sldId="283"/>
            <ac:spMk id="2063" creationId="{595DE958-26AE-A29E-E684-188F6DB30594}"/>
          </ac:spMkLst>
        </pc:spChg>
        <pc:spChg chg="mod">
          <ac:chgData name="Maximiliano Marcus Morya Pisfil Muñoz" userId="7b1fa31f-8a33-4ec6-9f4b-8a8e857208e3" providerId="ADAL" clId="{2D8565B8-4952-4C01-9DA8-B81E2D5C485B}" dt="2025-10-26T21:58:11.390" v="10134"/>
          <ac:spMkLst>
            <pc:docMk/>
            <pc:sldMk cId="4009909835" sldId="283"/>
            <ac:spMk id="2077" creationId="{48F612E3-7896-EC2D-AB72-6366DD828B1C}"/>
          </ac:spMkLst>
        </pc:spChg>
        <pc:spChg chg="mod">
          <ac:chgData name="Maximiliano Marcus Morya Pisfil Muñoz" userId="7b1fa31f-8a33-4ec6-9f4b-8a8e857208e3" providerId="ADAL" clId="{2D8565B8-4952-4C01-9DA8-B81E2D5C485B}" dt="2025-10-26T21:58:11.390" v="10134"/>
          <ac:spMkLst>
            <pc:docMk/>
            <pc:sldMk cId="4009909835" sldId="283"/>
            <ac:spMk id="2078" creationId="{DDE08D48-6B81-725D-8699-BE933BFBB02B}"/>
          </ac:spMkLst>
        </pc:spChg>
        <pc:spChg chg="mod">
          <ac:chgData name="Maximiliano Marcus Morya Pisfil Muñoz" userId="7b1fa31f-8a33-4ec6-9f4b-8a8e857208e3" providerId="ADAL" clId="{2D8565B8-4952-4C01-9DA8-B81E2D5C485B}" dt="2025-10-26T21:58:11.390" v="10134"/>
          <ac:spMkLst>
            <pc:docMk/>
            <pc:sldMk cId="4009909835" sldId="283"/>
            <ac:spMk id="2094" creationId="{F521DFD0-8B4E-2DAF-2CB2-57571B5FA28D}"/>
          </ac:spMkLst>
        </pc:spChg>
        <pc:spChg chg="mod">
          <ac:chgData name="Maximiliano Marcus Morya Pisfil Muñoz" userId="7b1fa31f-8a33-4ec6-9f4b-8a8e857208e3" providerId="ADAL" clId="{2D8565B8-4952-4C01-9DA8-B81E2D5C485B}" dt="2025-10-26T21:58:11.390" v="10134"/>
          <ac:spMkLst>
            <pc:docMk/>
            <pc:sldMk cId="4009909835" sldId="283"/>
            <ac:spMk id="2096" creationId="{A6F78116-11B9-2494-7362-24CEA2B9EC90}"/>
          </ac:spMkLst>
        </pc:spChg>
        <pc:spChg chg="mod">
          <ac:chgData name="Maximiliano Marcus Morya Pisfil Muñoz" userId="7b1fa31f-8a33-4ec6-9f4b-8a8e857208e3" providerId="ADAL" clId="{2D8565B8-4952-4C01-9DA8-B81E2D5C485B}" dt="2025-10-26T21:58:11.390" v="10134"/>
          <ac:spMkLst>
            <pc:docMk/>
            <pc:sldMk cId="4009909835" sldId="283"/>
            <ac:spMk id="2098" creationId="{CD94FC6A-EEE9-BD4C-0A5B-5DF50B58B4F9}"/>
          </ac:spMkLst>
        </pc:spChg>
        <pc:spChg chg="mod">
          <ac:chgData name="Maximiliano Marcus Morya Pisfil Muñoz" userId="7b1fa31f-8a33-4ec6-9f4b-8a8e857208e3" providerId="ADAL" clId="{2D8565B8-4952-4C01-9DA8-B81E2D5C485B}" dt="2025-10-26T21:58:20.713" v="10136"/>
          <ac:spMkLst>
            <pc:docMk/>
            <pc:sldMk cId="4009909835" sldId="283"/>
            <ac:spMk id="2117" creationId="{594A2565-1E66-4896-30AB-107D38A8338C}"/>
          </ac:spMkLst>
        </pc:spChg>
        <pc:spChg chg="mod">
          <ac:chgData name="Maximiliano Marcus Morya Pisfil Muñoz" userId="7b1fa31f-8a33-4ec6-9f4b-8a8e857208e3" providerId="ADAL" clId="{2D8565B8-4952-4C01-9DA8-B81E2D5C485B}" dt="2025-10-26T21:58:20.713" v="10136"/>
          <ac:spMkLst>
            <pc:docMk/>
            <pc:sldMk cId="4009909835" sldId="283"/>
            <ac:spMk id="2118" creationId="{8420C6C9-14D5-5EFB-FFF4-D1E48B3B5726}"/>
          </ac:spMkLst>
        </pc:spChg>
        <pc:spChg chg="mod">
          <ac:chgData name="Maximiliano Marcus Morya Pisfil Muñoz" userId="7b1fa31f-8a33-4ec6-9f4b-8a8e857208e3" providerId="ADAL" clId="{2D8565B8-4952-4C01-9DA8-B81E2D5C485B}" dt="2025-10-26T21:58:20.713" v="10136"/>
          <ac:spMkLst>
            <pc:docMk/>
            <pc:sldMk cId="4009909835" sldId="283"/>
            <ac:spMk id="2121" creationId="{0D009B00-51D0-ED25-0EBE-55924C559CF7}"/>
          </ac:spMkLst>
        </pc:spChg>
        <pc:spChg chg="mod">
          <ac:chgData name="Maximiliano Marcus Morya Pisfil Muñoz" userId="7b1fa31f-8a33-4ec6-9f4b-8a8e857208e3" providerId="ADAL" clId="{2D8565B8-4952-4C01-9DA8-B81E2D5C485B}" dt="2025-10-26T21:58:20.713" v="10136"/>
          <ac:spMkLst>
            <pc:docMk/>
            <pc:sldMk cId="4009909835" sldId="283"/>
            <ac:spMk id="2124" creationId="{A1155D1A-0A69-5A2D-0D7D-4D31295D007D}"/>
          </ac:spMkLst>
        </pc:spChg>
        <pc:spChg chg="mod">
          <ac:chgData name="Maximiliano Marcus Morya Pisfil Muñoz" userId="7b1fa31f-8a33-4ec6-9f4b-8a8e857208e3" providerId="ADAL" clId="{2D8565B8-4952-4C01-9DA8-B81E2D5C485B}" dt="2025-10-26T21:58:20.713" v="10136"/>
          <ac:spMkLst>
            <pc:docMk/>
            <pc:sldMk cId="4009909835" sldId="283"/>
            <ac:spMk id="2140" creationId="{CA9B39EA-7C2E-E493-F08E-16E440D4FB99}"/>
          </ac:spMkLst>
        </pc:spChg>
        <pc:spChg chg="mod">
          <ac:chgData name="Maximiliano Marcus Morya Pisfil Muñoz" userId="7b1fa31f-8a33-4ec6-9f4b-8a8e857208e3" providerId="ADAL" clId="{2D8565B8-4952-4C01-9DA8-B81E2D5C485B}" dt="2025-10-26T21:58:20.713" v="10136"/>
          <ac:spMkLst>
            <pc:docMk/>
            <pc:sldMk cId="4009909835" sldId="283"/>
            <ac:spMk id="2141" creationId="{8CB480E6-5383-1EDA-0B4A-30BD766BE752}"/>
          </ac:spMkLst>
        </pc:spChg>
        <pc:spChg chg="mod">
          <ac:chgData name="Maximiliano Marcus Morya Pisfil Muñoz" userId="7b1fa31f-8a33-4ec6-9f4b-8a8e857208e3" providerId="ADAL" clId="{2D8565B8-4952-4C01-9DA8-B81E2D5C485B}" dt="2025-10-26T21:58:20.713" v="10136"/>
          <ac:spMkLst>
            <pc:docMk/>
            <pc:sldMk cId="4009909835" sldId="283"/>
            <ac:spMk id="2152" creationId="{26203299-6E5A-828F-4F91-4656BD23591B}"/>
          </ac:spMkLst>
        </pc:spChg>
        <pc:spChg chg="mod">
          <ac:chgData name="Maximiliano Marcus Morya Pisfil Muñoz" userId="7b1fa31f-8a33-4ec6-9f4b-8a8e857208e3" providerId="ADAL" clId="{2D8565B8-4952-4C01-9DA8-B81E2D5C485B}" dt="2025-10-26T21:58:20.713" v="10136"/>
          <ac:spMkLst>
            <pc:docMk/>
            <pc:sldMk cId="4009909835" sldId="283"/>
            <ac:spMk id="2155" creationId="{2E4CE348-28D1-EEC8-E5DB-7CFE8EB9173A}"/>
          </ac:spMkLst>
        </pc:spChg>
        <pc:spChg chg="mod">
          <ac:chgData name="Maximiliano Marcus Morya Pisfil Muñoz" userId="7b1fa31f-8a33-4ec6-9f4b-8a8e857208e3" providerId="ADAL" clId="{2D8565B8-4952-4C01-9DA8-B81E2D5C485B}" dt="2025-10-26T21:58:20.713" v="10136"/>
          <ac:spMkLst>
            <pc:docMk/>
            <pc:sldMk cId="4009909835" sldId="283"/>
            <ac:spMk id="2159" creationId="{9F6F0A4B-22D1-791E-19E0-F18384EF2B43}"/>
          </ac:spMkLst>
        </pc:spChg>
        <pc:spChg chg="mod">
          <ac:chgData name="Maximiliano Marcus Morya Pisfil Muñoz" userId="7b1fa31f-8a33-4ec6-9f4b-8a8e857208e3" providerId="ADAL" clId="{2D8565B8-4952-4C01-9DA8-B81E2D5C485B}" dt="2025-10-26T21:58:20.713" v="10136"/>
          <ac:spMkLst>
            <pc:docMk/>
            <pc:sldMk cId="4009909835" sldId="283"/>
            <ac:spMk id="2164" creationId="{5387F213-B05D-B068-0903-7E6054793C76}"/>
          </ac:spMkLst>
        </pc:spChg>
        <pc:grpChg chg="del">
          <ac:chgData name="Maximiliano Marcus Morya Pisfil Muñoz" userId="7b1fa31f-8a33-4ec6-9f4b-8a8e857208e3" providerId="ADAL" clId="{2D8565B8-4952-4C01-9DA8-B81E2D5C485B}" dt="2025-10-26T21:58:07.508" v="10129" actId="478"/>
          <ac:grpSpMkLst>
            <pc:docMk/>
            <pc:sldMk cId="4009909835" sldId="283"/>
            <ac:grpSpMk id="4" creationId="{7A97E37E-2CC9-B6DF-1FF8-0C662CA406F2}"/>
          </ac:grpSpMkLst>
        </pc:grpChg>
        <pc:grpChg chg="del">
          <ac:chgData name="Maximiliano Marcus Morya Pisfil Muñoz" userId="7b1fa31f-8a33-4ec6-9f4b-8a8e857208e3" providerId="ADAL" clId="{2D8565B8-4952-4C01-9DA8-B81E2D5C485B}" dt="2025-10-26T21:58:10.459" v="10133" actId="21"/>
          <ac:grpSpMkLst>
            <pc:docMk/>
            <pc:sldMk cId="4009909835" sldId="283"/>
            <ac:grpSpMk id="5" creationId="{50EC0EA2-4E7B-1DF8-C04C-456B96052A43}"/>
          </ac:grpSpMkLst>
        </pc:grpChg>
        <pc:grpChg chg="del">
          <ac:chgData name="Maximiliano Marcus Morya Pisfil Muñoz" userId="7b1fa31f-8a33-4ec6-9f4b-8a8e857208e3" providerId="ADAL" clId="{2D8565B8-4952-4C01-9DA8-B81E2D5C485B}" dt="2025-10-26T21:58:19.918" v="10135" actId="478"/>
          <ac:grpSpMkLst>
            <pc:docMk/>
            <pc:sldMk cId="4009909835" sldId="283"/>
            <ac:grpSpMk id="1071" creationId="{50EC0EA2-4E7B-1DF8-C04C-456B96052A43}"/>
          </ac:grpSpMkLst>
        </pc:grpChg>
        <pc:picChg chg="add del mod">
          <ac:chgData name="Maximiliano Marcus Morya Pisfil Muñoz" userId="7b1fa31f-8a33-4ec6-9f4b-8a8e857208e3" providerId="ADAL" clId="{2D8565B8-4952-4C01-9DA8-B81E2D5C485B}" dt="2025-10-26T23:12:29.558" v="10220"/>
          <ac:picMkLst>
            <pc:docMk/>
            <pc:sldMk cId="4009909835" sldId="283"/>
            <ac:picMk id="2173" creationId="{9296D4E2-C90E-18A1-F2BF-432E1F28AFBB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15:14.797" v="10223"/>
          <ac:picMkLst>
            <pc:docMk/>
            <pc:sldMk cId="4009909835" sldId="283"/>
            <ac:picMk id="2175" creationId="{DFB7225B-AC2D-4D47-4967-F943865732CE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19:15.322" v="10229"/>
          <ac:picMkLst>
            <pc:docMk/>
            <pc:sldMk cId="4009909835" sldId="283"/>
            <ac:picMk id="2177" creationId="{3CE9DFAA-8785-2BBB-29E3-78466327C231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21:34.455" v="10246"/>
          <ac:picMkLst>
            <pc:docMk/>
            <pc:sldMk cId="4009909835" sldId="283"/>
            <ac:picMk id="2179" creationId="{C452C894-7776-0A6A-4990-61B7D85A6FE9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0-26T23:23:48.047" v="10251"/>
          <ac:picMkLst>
            <pc:docMk/>
            <pc:sldMk cId="4009909835" sldId="283"/>
            <ac:picMk id="2180" creationId="{36884470-43EC-C754-F376-5D387EEE6906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23:59.965" v="10264"/>
          <ac:picMkLst>
            <pc:docMk/>
            <pc:sldMk cId="4009909835" sldId="283"/>
            <ac:picMk id="2181" creationId="{01CD062F-8E0A-C7FF-CA53-E3D55608F60E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0-26T23:25:52.222" v="10265"/>
          <ac:picMkLst>
            <pc:docMk/>
            <pc:sldMk cId="4009909835" sldId="283"/>
            <ac:picMk id="2182" creationId="{A6028501-DEDB-9D6F-69B9-8D6E8E4CE378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25:55.411" v="10277"/>
          <ac:picMkLst>
            <pc:docMk/>
            <pc:sldMk cId="4009909835" sldId="283"/>
            <ac:picMk id="2183" creationId="{E2B5DDAE-6B94-AAE1-036E-A6AFFE5891FE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0-26T23:28:58.106" v="10278"/>
          <ac:picMkLst>
            <pc:docMk/>
            <pc:sldMk cId="4009909835" sldId="283"/>
            <ac:picMk id="2184" creationId="{90890AD3-23FD-F402-5078-C8170EBC2B49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29:16.580" v="10295"/>
          <ac:picMkLst>
            <pc:docMk/>
            <pc:sldMk cId="4009909835" sldId="283"/>
            <ac:picMk id="2185" creationId="{0799E825-9983-5B5E-CEFF-F77590ABB37D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0-26T23:32:14.886" v="10296"/>
          <ac:picMkLst>
            <pc:docMk/>
            <pc:sldMk cId="4009909835" sldId="283"/>
            <ac:picMk id="2186" creationId="{7B30EDA7-83EA-CDF7-FAEC-2F83B022D2B6}"/>
          </ac:picMkLst>
        </pc:picChg>
        <pc:picChg chg="add mod">
          <ac:chgData name="Maximiliano Marcus Morya Pisfil Muñoz" userId="7b1fa31f-8a33-4ec6-9f4b-8a8e857208e3" providerId="ADAL" clId="{2D8565B8-4952-4C01-9DA8-B81E2D5C485B}" dt="2025-10-26T23:32:14.886" v="10296"/>
          <ac:picMkLst>
            <pc:docMk/>
            <pc:sldMk cId="4009909835" sldId="283"/>
            <ac:picMk id="2187" creationId="{9FD8A6EB-C509-B85B-6CD0-AC185AD35563}"/>
          </ac:picMkLst>
        </pc:picChg>
      </pc:sldChg>
      <pc:sldChg chg="addSp delSp modSp add mod modTransition modAnim">
        <pc:chgData name="Maximiliano Marcus Morya Pisfil Muñoz" userId="7b1fa31f-8a33-4ec6-9f4b-8a8e857208e3" providerId="ADAL" clId="{2D8565B8-4952-4C01-9DA8-B81E2D5C485B}" dt="2025-10-26T23:32:14.886" v="10296"/>
        <pc:sldMkLst>
          <pc:docMk/>
          <pc:sldMk cId="4257753024" sldId="284"/>
        </pc:sldMkLst>
        <pc:picChg chg="add del mod">
          <ac:chgData name="Maximiliano Marcus Morya Pisfil Muñoz" userId="7b1fa31f-8a33-4ec6-9f4b-8a8e857208e3" providerId="ADAL" clId="{2D8565B8-4952-4C01-9DA8-B81E2D5C485B}" dt="2025-10-26T23:15:14.797" v="10223"/>
          <ac:picMkLst>
            <pc:docMk/>
            <pc:sldMk cId="4257753024" sldId="284"/>
            <ac:picMk id="20" creationId="{8F72B44F-2672-B830-665A-C8B5897B0674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19:15.322" v="10229"/>
          <ac:picMkLst>
            <pc:docMk/>
            <pc:sldMk cId="4257753024" sldId="284"/>
            <ac:picMk id="22" creationId="{7732454B-0B33-0865-7F67-5D874DBDF2D6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29:16.580" v="10295"/>
          <ac:picMkLst>
            <pc:docMk/>
            <pc:sldMk cId="4257753024" sldId="284"/>
            <ac:picMk id="25" creationId="{0D864D59-785D-31E0-FAB7-C5BBED3B1471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0-26T23:32:14.886" v="10296"/>
          <ac:picMkLst>
            <pc:docMk/>
            <pc:sldMk cId="4257753024" sldId="284"/>
            <ac:picMk id="26" creationId="{808FA55E-1F2D-5EEB-2720-2AC7505ED351}"/>
          </ac:picMkLst>
        </pc:picChg>
        <pc:picChg chg="add mod">
          <ac:chgData name="Maximiliano Marcus Morya Pisfil Muñoz" userId="7b1fa31f-8a33-4ec6-9f4b-8a8e857208e3" providerId="ADAL" clId="{2D8565B8-4952-4C01-9DA8-B81E2D5C485B}" dt="2025-10-26T23:32:14.886" v="10296"/>
          <ac:picMkLst>
            <pc:docMk/>
            <pc:sldMk cId="4257753024" sldId="284"/>
            <ac:picMk id="27" creationId="{467FC5C8-D3F6-E81E-6BB0-43ECB2520E4B}"/>
          </ac:picMkLst>
        </pc:picChg>
      </pc:sldChg>
      <pc:sldChg chg="addSp delSp modSp add mod modTransition modAnim">
        <pc:chgData name="Maximiliano Marcus Morya Pisfil Muñoz" userId="7b1fa31f-8a33-4ec6-9f4b-8a8e857208e3" providerId="ADAL" clId="{2D8565B8-4952-4C01-9DA8-B81E2D5C485B}" dt="2025-10-26T23:32:14.886" v="10296"/>
        <pc:sldMkLst>
          <pc:docMk/>
          <pc:sldMk cId="745223089" sldId="285"/>
        </pc:sldMkLst>
        <pc:picChg chg="add del mod">
          <ac:chgData name="Maximiliano Marcus Morya Pisfil Muñoz" userId="7b1fa31f-8a33-4ec6-9f4b-8a8e857208e3" providerId="ADAL" clId="{2D8565B8-4952-4C01-9DA8-B81E2D5C485B}" dt="2025-10-26T23:15:14.797" v="10223"/>
          <ac:picMkLst>
            <pc:docMk/>
            <pc:sldMk cId="745223089" sldId="285"/>
            <ac:picMk id="20" creationId="{80D45E46-796B-AA05-D56D-41A665AC8D19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19:15.322" v="10229"/>
          <ac:picMkLst>
            <pc:docMk/>
            <pc:sldMk cId="745223089" sldId="285"/>
            <ac:picMk id="22" creationId="{40B0F729-64A3-592D-ACBD-6213175620F7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29:16.580" v="10295"/>
          <ac:picMkLst>
            <pc:docMk/>
            <pc:sldMk cId="745223089" sldId="285"/>
            <ac:picMk id="25" creationId="{12703957-3CCD-83A1-0160-2203C94FC52E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0-26T23:32:14.886" v="10296"/>
          <ac:picMkLst>
            <pc:docMk/>
            <pc:sldMk cId="745223089" sldId="285"/>
            <ac:picMk id="26" creationId="{9C1127B1-3A2C-CBE2-677E-AF8B5ECCE597}"/>
          </ac:picMkLst>
        </pc:picChg>
        <pc:picChg chg="add mod">
          <ac:chgData name="Maximiliano Marcus Morya Pisfil Muñoz" userId="7b1fa31f-8a33-4ec6-9f4b-8a8e857208e3" providerId="ADAL" clId="{2D8565B8-4952-4C01-9DA8-B81E2D5C485B}" dt="2025-10-26T23:32:14.886" v="10296"/>
          <ac:picMkLst>
            <pc:docMk/>
            <pc:sldMk cId="745223089" sldId="285"/>
            <ac:picMk id="27" creationId="{3C90B37B-A5B3-6548-78B8-BB4810CEF556}"/>
          </ac:picMkLst>
        </pc:picChg>
      </pc:sldChg>
      <pc:sldChg chg="addSp delSp modSp add mod modTransition modAnim">
        <pc:chgData name="Maximiliano Marcus Morya Pisfil Muñoz" userId="7b1fa31f-8a33-4ec6-9f4b-8a8e857208e3" providerId="ADAL" clId="{2D8565B8-4952-4C01-9DA8-B81E2D5C485B}" dt="2025-10-26T23:32:14.886" v="10296"/>
        <pc:sldMkLst>
          <pc:docMk/>
          <pc:sldMk cId="540413116" sldId="286"/>
        </pc:sldMkLst>
        <pc:picChg chg="add del mod">
          <ac:chgData name="Maximiliano Marcus Morya Pisfil Muñoz" userId="7b1fa31f-8a33-4ec6-9f4b-8a8e857208e3" providerId="ADAL" clId="{2D8565B8-4952-4C01-9DA8-B81E2D5C485B}" dt="2025-10-26T23:15:14.797" v="10223"/>
          <ac:picMkLst>
            <pc:docMk/>
            <pc:sldMk cId="540413116" sldId="286"/>
            <ac:picMk id="23" creationId="{FC14E4D0-DB83-6861-146A-DAD4B51ABF98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19:15.322" v="10229"/>
          <ac:picMkLst>
            <pc:docMk/>
            <pc:sldMk cId="540413116" sldId="286"/>
            <ac:picMk id="26" creationId="{D3D60C9D-29D9-9469-5729-8D6A0137E597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29:16.580" v="10295"/>
          <ac:picMkLst>
            <pc:docMk/>
            <pc:sldMk cId="540413116" sldId="286"/>
            <ac:picMk id="28" creationId="{2347B6F2-9FB8-B8AD-09E1-6903A9693B88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0-26T23:32:14.886" v="10296"/>
          <ac:picMkLst>
            <pc:docMk/>
            <pc:sldMk cId="540413116" sldId="286"/>
            <ac:picMk id="30" creationId="{86E0C3E3-6504-A265-A793-B1F5E1A91198}"/>
          </ac:picMkLst>
        </pc:picChg>
        <pc:picChg chg="add mod">
          <ac:chgData name="Maximiliano Marcus Morya Pisfil Muñoz" userId="7b1fa31f-8a33-4ec6-9f4b-8a8e857208e3" providerId="ADAL" clId="{2D8565B8-4952-4C01-9DA8-B81E2D5C485B}" dt="2025-10-26T23:32:14.886" v="10296"/>
          <ac:picMkLst>
            <pc:docMk/>
            <pc:sldMk cId="540413116" sldId="286"/>
            <ac:picMk id="37" creationId="{485ACC40-7CC3-E3F8-33A7-605A2EB655D4}"/>
          </ac:picMkLst>
        </pc:picChg>
      </pc:sldChg>
      <pc:sldChg chg="addSp delSp modSp add mod modTransition modAnim">
        <pc:chgData name="Maximiliano Marcus Morya Pisfil Muñoz" userId="7b1fa31f-8a33-4ec6-9f4b-8a8e857208e3" providerId="ADAL" clId="{2D8565B8-4952-4C01-9DA8-B81E2D5C485B}" dt="2025-10-26T23:32:14.886" v="10296"/>
        <pc:sldMkLst>
          <pc:docMk/>
          <pc:sldMk cId="835940734" sldId="287"/>
        </pc:sldMkLst>
        <pc:picChg chg="add del mod">
          <ac:chgData name="Maximiliano Marcus Morya Pisfil Muñoz" userId="7b1fa31f-8a33-4ec6-9f4b-8a8e857208e3" providerId="ADAL" clId="{2D8565B8-4952-4C01-9DA8-B81E2D5C485B}" dt="2025-10-26T23:12:29.558" v="10220"/>
          <ac:picMkLst>
            <pc:docMk/>
            <pc:sldMk cId="835940734" sldId="287"/>
            <ac:picMk id="18" creationId="{DA2A6E91-4208-FE4C-6BBD-112F810FF20A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15:14.797" v="10223"/>
          <ac:picMkLst>
            <pc:docMk/>
            <pc:sldMk cId="835940734" sldId="287"/>
            <ac:picMk id="23" creationId="{9AE68D7C-115F-A38A-4F55-D0E59AA432D0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19:15.322" v="10229"/>
          <ac:picMkLst>
            <pc:docMk/>
            <pc:sldMk cId="835940734" sldId="287"/>
            <ac:picMk id="26" creationId="{2DA7D750-7A7A-6FEF-0F0B-051C62666895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23:59.965" v="10264"/>
          <ac:picMkLst>
            <pc:docMk/>
            <pc:sldMk cId="835940734" sldId="287"/>
            <ac:picMk id="28" creationId="{18B8739E-4C23-64F2-1F3B-FCDB58F43C4D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0-26T23:28:58.106" v="10278"/>
          <ac:picMkLst>
            <pc:docMk/>
            <pc:sldMk cId="835940734" sldId="287"/>
            <ac:picMk id="38" creationId="{55F6EE04-C036-BB3B-75F6-D0A5ECC7A318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29:16.580" v="10295"/>
          <ac:picMkLst>
            <pc:docMk/>
            <pc:sldMk cId="835940734" sldId="287"/>
            <ac:picMk id="39" creationId="{41B40807-02CA-8503-B49A-1E0FF5CC2C4D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0-26T23:32:14.886" v="10296"/>
          <ac:picMkLst>
            <pc:docMk/>
            <pc:sldMk cId="835940734" sldId="287"/>
            <ac:picMk id="40" creationId="{AAFC60D4-2596-6926-4C56-4BB4A37F1373}"/>
          </ac:picMkLst>
        </pc:picChg>
        <pc:picChg chg="add mod">
          <ac:chgData name="Maximiliano Marcus Morya Pisfil Muñoz" userId="7b1fa31f-8a33-4ec6-9f4b-8a8e857208e3" providerId="ADAL" clId="{2D8565B8-4952-4C01-9DA8-B81E2D5C485B}" dt="2025-10-26T23:32:14.886" v="10296"/>
          <ac:picMkLst>
            <pc:docMk/>
            <pc:sldMk cId="835940734" sldId="287"/>
            <ac:picMk id="41" creationId="{2BFC90B8-F116-1A89-28B3-0BB5E322A28A}"/>
          </ac:picMkLst>
        </pc:picChg>
      </pc:sldChg>
      <pc:sldChg chg="addSp delSp modSp add mod modTransition modAnim">
        <pc:chgData name="Maximiliano Marcus Morya Pisfil Muñoz" userId="7b1fa31f-8a33-4ec6-9f4b-8a8e857208e3" providerId="ADAL" clId="{2D8565B8-4952-4C01-9DA8-B81E2D5C485B}" dt="2025-10-26T23:32:14.886" v="10296"/>
        <pc:sldMkLst>
          <pc:docMk/>
          <pc:sldMk cId="3124408898" sldId="288"/>
        </pc:sldMkLst>
        <pc:picChg chg="add del mod">
          <ac:chgData name="Maximiliano Marcus Morya Pisfil Muñoz" userId="7b1fa31f-8a33-4ec6-9f4b-8a8e857208e3" providerId="ADAL" clId="{2D8565B8-4952-4C01-9DA8-B81E2D5C485B}" dt="2025-10-26T23:12:29.558" v="10220"/>
          <ac:picMkLst>
            <pc:docMk/>
            <pc:sldMk cId="3124408898" sldId="288"/>
            <ac:picMk id="12" creationId="{73234EA2-8BD0-1369-295E-540A524CCE68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15:14.797" v="10223"/>
          <ac:picMkLst>
            <pc:docMk/>
            <pc:sldMk cId="3124408898" sldId="288"/>
            <ac:picMk id="18" creationId="{62792D56-838E-0462-7CEC-6A1EA90B1D55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19:15.322" v="10229"/>
          <ac:picMkLst>
            <pc:docMk/>
            <pc:sldMk cId="3124408898" sldId="288"/>
            <ac:picMk id="20" creationId="{87B76F31-A133-B379-BC27-F75CEC70A20D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23:59.965" v="10264"/>
          <ac:picMkLst>
            <pc:docMk/>
            <pc:sldMk cId="3124408898" sldId="288"/>
            <ac:picMk id="22" creationId="{EFE5F48F-A216-B901-00F8-206268258A37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0-26T23:25:52.222" v="10265"/>
          <ac:picMkLst>
            <pc:docMk/>
            <pc:sldMk cId="3124408898" sldId="288"/>
            <ac:picMk id="23" creationId="{6EB6A7A8-D748-4449-C025-8793D0888520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25:55.411" v="10277"/>
          <ac:picMkLst>
            <pc:docMk/>
            <pc:sldMk cId="3124408898" sldId="288"/>
            <ac:picMk id="24" creationId="{8B3CD03D-C12E-D78E-5C77-0E38524CF150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0-26T23:28:58.106" v="10278"/>
          <ac:picMkLst>
            <pc:docMk/>
            <pc:sldMk cId="3124408898" sldId="288"/>
            <ac:picMk id="27" creationId="{E87FB09E-7419-2A9F-9550-CBCB200DF5A0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29:16.580" v="10295"/>
          <ac:picMkLst>
            <pc:docMk/>
            <pc:sldMk cId="3124408898" sldId="288"/>
            <ac:picMk id="28" creationId="{55670759-7B18-DD97-0990-DB5ABE7F34B4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0-26T23:32:14.886" v="10296"/>
          <ac:picMkLst>
            <pc:docMk/>
            <pc:sldMk cId="3124408898" sldId="288"/>
            <ac:picMk id="29" creationId="{919CF695-9DB7-F8E5-5C50-2EDDC355A17D}"/>
          </ac:picMkLst>
        </pc:picChg>
        <pc:picChg chg="add mod">
          <ac:chgData name="Maximiliano Marcus Morya Pisfil Muñoz" userId="7b1fa31f-8a33-4ec6-9f4b-8a8e857208e3" providerId="ADAL" clId="{2D8565B8-4952-4C01-9DA8-B81E2D5C485B}" dt="2025-10-26T23:32:14.886" v="10296"/>
          <ac:picMkLst>
            <pc:docMk/>
            <pc:sldMk cId="3124408898" sldId="288"/>
            <ac:picMk id="30" creationId="{7D36A1FE-FC42-473B-4B9D-B83C6E5EE76C}"/>
          </ac:picMkLst>
        </pc:picChg>
      </pc:sldChg>
      <pc:sldChg chg="addSp delSp modSp add mod modTransition modAnim">
        <pc:chgData name="Maximiliano Marcus Morya Pisfil Muñoz" userId="7b1fa31f-8a33-4ec6-9f4b-8a8e857208e3" providerId="ADAL" clId="{2D8565B8-4952-4C01-9DA8-B81E2D5C485B}" dt="2025-10-26T23:32:14.886" v="10296"/>
        <pc:sldMkLst>
          <pc:docMk/>
          <pc:sldMk cId="2360848660" sldId="289"/>
        </pc:sldMkLst>
        <pc:picChg chg="add del mod">
          <ac:chgData name="Maximiliano Marcus Morya Pisfil Muñoz" userId="7b1fa31f-8a33-4ec6-9f4b-8a8e857208e3" providerId="ADAL" clId="{2D8565B8-4952-4C01-9DA8-B81E2D5C485B}" dt="2025-10-26T23:12:29.558" v="10220"/>
          <ac:picMkLst>
            <pc:docMk/>
            <pc:sldMk cId="2360848660" sldId="289"/>
            <ac:picMk id="12" creationId="{0655909A-C1AE-583B-9922-FDB70D6AF479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15:14.797" v="10223"/>
          <ac:picMkLst>
            <pc:docMk/>
            <pc:sldMk cId="2360848660" sldId="289"/>
            <ac:picMk id="16" creationId="{530F85C2-8FD5-571F-E971-EC9FB1F0E8C4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19:15.322" v="10229"/>
          <ac:picMkLst>
            <pc:docMk/>
            <pc:sldMk cId="2360848660" sldId="289"/>
            <ac:picMk id="18" creationId="{3D30BB6F-1DAE-1048-43D8-9377A80692C9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23:59.965" v="10264"/>
          <ac:picMkLst>
            <pc:docMk/>
            <pc:sldMk cId="2360848660" sldId="289"/>
            <ac:picMk id="20" creationId="{30684ABD-BC43-E224-E2D5-AE811C108D4C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0-26T23:25:52.222" v="10265"/>
          <ac:picMkLst>
            <pc:docMk/>
            <pc:sldMk cId="2360848660" sldId="289"/>
            <ac:picMk id="21" creationId="{5707191E-5B3F-4635-1B9C-9F8064626223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25:55.411" v="10277"/>
          <ac:picMkLst>
            <pc:docMk/>
            <pc:sldMk cId="2360848660" sldId="289"/>
            <ac:picMk id="22" creationId="{390FBDF5-6F14-3433-5602-669A7956994B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0-26T23:28:58.106" v="10278"/>
          <ac:picMkLst>
            <pc:docMk/>
            <pc:sldMk cId="2360848660" sldId="289"/>
            <ac:picMk id="23" creationId="{6302723E-B501-BA78-63AE-C2F3294F298E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29:16.580" v="10295"/>
          <ac:picMkLst>
            <pc:docMk/>
            <pc:sldMk cId="2360848660" sldId="289"/>
            <ac:picMk id="24" creationId="{A3E25785-5DEA-4746-05D6-8CF4BE3E3E5C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0-26T23:32:14.886" v="10296"/>
          <ac:picMkLst>
            <pc:docMk/>
            <pc:sldMk cId="2360848660" sldId="289"/>
            <ac:picMk id="25" creationId="{661B7EA2-E9DB-6BD1-7C47-35FA6F6D72E9}"/>
          </ac:picMkLst>
        </pc:picChg>
        <pc:picChg chg="add mod">
          <ac:chgData name="Maximiliano Marcus Morya Pisfil Muñoz" userId="7b1fa31f-8a33-4ec6-9f4b-8a8e857208e3" providerId="ADAL" clId="{2D8565B8-4952-4C01-9DA8-B81E2D5C485B}" dt="2025-10-26T23:32:14.886" v="10296"/>
          <ac:picMkLst>
            <pc:docMk/>
            <pc:sldMk cId="2360848660" sldId="289"/>
            <ac:picMk id="26" creationId="{666CC0D9-0F25-77B7-6101-8FEC69AE62E0}"/>
          </ac:picMkLst>
        </pc:picChg>
      </pc:sldChg>
      <pc:sldChg chg="delSp add del mod ord">
        <pc:chgData name="Maximiliano Marcus Morya Pisfil Muñoz" userId="7b1fa31f-8a33-4ec6-9f4b-8a8e857208e3" providerId="ADAL" clId="{2D8565B8-4952-4C01-9DA8-B81E2D5C485B}" dt="2025-10-26T21:56:43.660" v="10066" actId="47"/>
        <pc:sldMkLst>
          <pc:docMk/>
          <pc:sldMk cId="4172858231" sldId="290"/>
        </pc:sldMkLst>
        <pc:spChg chg="del">
          <ac:chgData name="Maximiliano Marcus Morya Pisfil Muñoz" userId="7b1fa31f-8a33-4ec6-9f4b-8a8e857208e3" providerId="ADAL" clId="{2D8565B8-4952-4C01-9DA8-B81E2D5C485B}" dt="2025-10-26T21:55:15.927" v="9994" actId="478"/>
          <ac:spMkLst>
            <pc:docMk/>
            <pc:sldMk cId="4172858231" sldId="290"/>
            <ac:spMk id="5" creationId="{C01C915E-A475-DFB2-1A63-E0FAE98EB74D}"/>
          </ac:spMkLst>
        </pc:spChg>
        <pc:spChg chg="del">
          <ac:chgData name="Maximiliano Marcus Morya Pisfil Muñoz" userId="7b1fa31f-8a33-4ec6-9f4b-8a8e857208e3" providerId="ADAL" clId="{2D8565B8-4952-4C01-9DA8-B81E2D5C485B}" dt="2025-10-26T21:55:08.371" v="9990" actId="478"/>
          <ac:spMkLst>
            <pc:docMk/>
            <pc:sldMk cId="4172858231" sldId="290"/>
            <ac:spMk id="7" creationId="{276AD609-C230-99D0-FBA2-288690AAD969}"/>
          </ac:spMkLst>
        </pc:spChg>
        <pc:spChg chg="del">
          <ac:chgData name="Maximiliano Marcus Morya Pisfil Muñoz" userId="7b1fa31f-8a33-4ec6-9f4b-8a8e857208e3" providerId="ADAL" clId="{2D8565B8-4952-4C01-9DA8-B81E2D5C485B}" dt="2025-10-26T21:55:08.371" v="9990" actId="478"/>
          <ac:spMkLst>
            <pc:docMk/>
            <pc:sldMk cId="4172858231" sldId="290"/>
            <ac:spMk id="9" creationId="{4CB51064-EF92-7CA5-61CD-19D749DA9465}"/>
          </ac:spMkLst>
        </pc:spChg>
        <pc:spChg chg="del">
          <ac:chgData name="Maximiliano Marcus Morya Pisfil Muñoz" userId="7b1fa31f-8a33-4ec6-9f4b-8a8e857208e3" providerId="ADAL" clId="{2D8565B8-4952-4C01-9DA8-B81E2D5C485B}" dt="2025-10-26T21:55:26.855" v="9997" actId="478"/>
          <ac:spMkLst>
            <pc:docMk/>
            <pc:sldMk cId="4172858231" sldId="290"/>
            <ac:spMk id="2097" creationId="{3F79E2FC-C615-9B30-43E2-2E3AB630ACAA}"/>
          </ac:spMkLst>
        </pc:spChg>
        <pc:spChg chg="del">
          <ac:chgData name="Maximiliano Marcus Morya Pisfil Muñoz" userId="7b1fa31f-8a33-4ec6-9f4b-8a8e857208e3" providerId="ADAL" clId="{2D8565B8-4952-4C01-9DA8-B81E2D5C485B}" dt="2025-10-26T21:55:26.855" v="9997" actId="478"/>
          <ac:spMkLst>
            <pc:docMk/>
            <pc:sldMk cId="4172858231" sldId="290"/>
            <ac:spMk id="2099" creationId="{C62E90E9-291A-2FD6-2C00-973D12E1EF64}"/>
          </ac:spMkLst>
        </pc:spChg>
        <pc:spChg chg="del">
          <ac:chgData name="Maximiliano Marcus Morya Pisfil Muñoz" userId="7b1fa31f-8a33-4ec6-9f4b-8a8e857208e3" providerId="ADAL" clId="{2D8565B8-4952-4C01-9DA8-B81E2D5C485B}" dt="2025-10-26T21:55:26.855" v="9997" actId="478"/>
          <ac:spMkLst>
            <pc:docMk/>
            <pc:sldMk cId="4172858231" sldId="290"/>
            <ac:spMk id="2100" creationId="{EE54A984-7DA4-29B5-80FD-474980EF16E0}"/>
          </ac:spMkLst>
        </pc:spChg>
        <pc:spChg chg="del">
          <ac:chgData name="Maximiliano Marcus Morya Pisfil Muñoz" userId="7b1fa31f-8a33-4ec6-9f4b-8a8e857208e3" providerId="ADAL" clId="{2D8565B8-4952-4C01-9DA8-B81E2D5C485B}" dt="2025-10-26T21:55:26.855" v="9997" actId="478"/>
          <ac:spMkLst>
            <pc:docMk/>
            <pc:sldMk cId="4172858231" sldId="290"/>
            <ac:spMk id="2117" creationId="{0B55D21F-ABA8-3DC8-2247-D063667E4B1B}"/>
          </ac:spMkLst>
        </pc:spChg>
        <pc:spChg chg="del">
          <ac:chgData name="Maximiliano Marcus Morya Pisfil Muñoz" userId="7b1fa31f-8a33-4ec6-9f4b-8a8e857208e3" providerId="ADAL" clId="{2D8565B8-4952-4C01-9DA8-B81E2D5C485B}" dt="2025-10-26T21:55:27.969" v="9998" actId="478"/>
          <ac:spMkLst>
            <pc:docMk/>
            <pc:sldMk cId="4172858231" sldId="290"/>
            <ac:spMk id="2118" creationId="{B77E7029-A020-EA6F-E739-4182CDFCE957}"/>
          </ac:spMkLst>
        </pc:spChg>
        <pc:cxnChg chg="del">
          <ac:chgData name="Maximiliano Marcus Morya Pisfil Muñoz" userId="7b1fa31f-8a33-4ec6-9f4b-8a8e857208e3" providerId="ADAL" clId="{2D8565B8-4952-4C01-9DA8-B81E2D5C485B}" dt="2025-10-26T21:55:26.855" v="9997" actId="478"/>
          <ac:cxnSpMkLst>
            <pc:docMk/>
            <pc:sldMk cId="4172858231" sldId="290"/>
            <ac:cxnSpMk id="2" creationId="{9BBDDF1F-C68E-88B2-C4C8-1CFA12F2B4BE}"/>
          </ac:cxnSpMkLst>
        </pc:cxnChg>
        <pc:cxnChg chg="del">
          <ac:chgData name="Maximiliano Marcus Morya Pisfil Muñoz" userId="7b1fa31f-8a33-4ec6-9f4b-8a8e857208e3" providerId="ADAL" clId="{2D8565B8-4952-4C01-9DA8-B81E2D5C485B}" dt="2025-10-26T21:55:19.317" v="9995" actId="478"/>
          <ac:cxnSpMkLst>
            <pc:docMk/>
            <pc:sldMk cId="4172858231" sldId="290"/>
            <ac:cxnSpMk id="4" creationId="{4CC7DC6F-9A9B-2DAA-69FC-5D5126FC311A}"/>
          </ac:cxnSpMkLst>
        </pc:cxnChg>
        <pc:cxnChg chg="del">
          <ac:chgData name="Maximiliano Marcus Morya Pisfil Muñoz" userId="7b1fa31f-8a33-4ec6-9f4b-8a8e857208e3" providerId="ADAL" clId="{2D8565B8-4952-4C01-9DA8-B81E2D5C485B}" dt="2025-10-26T21:55:08.371" v="9990" actId="478"/>
          <ac:cxnSpMkLst>
            <pc:docMk/>
            <pc:sldMk cId="4172858231" sldId="290"/>
            <ac:cxnSpMk id="6" creationId="{014C43F2-939D-5588-504C-820009F23505}"/>
          </ac:cxnSpMkLst>
        </pc:cxnChg>
        <pc:cxnChg chg="del">
          <ac:chgData name="Maximiliano Marcus Morya Pisfil Muñoz" userId="7b1fa31f-8a33-4ec6-9f4b-8a8e857208e3" providerId="ADAL" clId="{2D8565B8-4952-4C01-9DA8-B81E2D5C485B}" dt="2025-10-26T21:55:08.371" v="9990" actId="478"/>
          <ac:cxnSpMkLst>
            <pc:docMk/>
            <pc:sldMk cId="4172858231" sldId="290"/>
            <ac:cxnSpMk id="8" creationId="{60EDD0EB-DF4A-7790-7BCD-E6B1581BB42C}"/>
          </ac:cxnSpMkLst>
        </pc:cxnChg>
        <pc:cxnChg chg="del">
          <ac:chgData name="Maximiliano Marcus Morya Pisfil Muñoz" userId="7b1fa31f-8a33-4ec6-9f4b-8a8e857208e3" providerId="ADAL" clId="{2D8565B8-4952-4C01-9DA8-B81E2D5C485B}" dt="2025-10-26T21:55:26.855" v="9997" actId="478"/>
          <ac:cxnSpMkLst>
            <pc:docMk/>
            <pc:sldMk cId="4172858231" sldId="290"/>
            <ac:cxnSpMk id="2096" creationId="{54FCA682-A786-1D4D-E036-A29A70B57D9E}"/>
          </ac:cxnSpMkLst>
        </pc:cxnChg>
        <pc:cxnChg chg="del">
          <ac:chgData name="Maximiliano Marcus Morya Pisfil Muñoz" userId="7b1fa31f-8a33-4ec6-9f4b-8a8e857208e3" providerId="ADAL" clId="{2D8565B8-4952-4C01-9DA8-B81E2D5C485B}" dt="2025-10-26T21:55:26.855" v="9997" actId="478"/>
          <ac:cxnSpMkLst>
            <pc:docMk/>
            <pc:sldMk cId="4172858231" sldId="290"/>
            <ac:cxnSpMk id="2121" creationId="{78472B99-742E-19CA-3A1A-BCB36DA3073C}"/>
          </ac:cxnSpMkLst>
        </pc:cxnChg>
      </pc:sldChg>
      <pc:sldChg chg="addSp delSp modSp add mod modTransition modAnim">
        <pc:chgData name="Maximiliano Marcus Morya Pisfil Muñoz" userId="7b1fa31f-8a33-4ec6-9f4b-8a8e857208e3" providerId="ADAL" clId="{2D8565B8-4952-4C01-9DA8-B81E2D5C485B}" dt="2025-10-26T23:32:14.886" v="10296"/>
        <pc:sldMkLst>
          <pc:docMk/>
          <pc:sldMk cId="3873394307" sldId="291"/>
        </pc:sldMkLst>
        <pc:picChg chg="add del mod">
          <ac:chgData name="Maximiliano Marcus Morya Pisfil Muñoz" userId="7b1fa31f-8a33-4ec6-9f4b-8a8e857208e3" providerId="ADAL" clId="{2D8565B8-4952-4C01-9DA8-B81E2D5C485B}" dt="2025-10-26T23:12:29.558" v="10220"/>
          <ac:picMkLst>
            <pc:docMk/>
            <pc:sldMk cId="3873394307" sldId="291"/>
            <ac:picMk id="7" creationId="{256FB6ED-E7A6-FE68-B1BD-D7E9A0779277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15:14.797" v="10223"/>
          <ac:picMkLst>
            <pc:docMk/>
            <pc:sldMk cId="3873394307" sldId="291"/>
            <ac:picMk id="9" creationId="{25164024-1C09-B17F-46E3-4D70E063D771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19:15.322" v="10229"/>
          <ac:picMkLst>
            <pc:docMk/>
            <pc:sldMk cId="3873394307" sldId="291"/>
            <ac:picMk id="12" creationId="{169FCAE3-7E8D-4CCA-BAD1-04A26B1EF327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21:34.455" v="10246"/>
          <ac:picMkLst>
            <pc:docMk/>
            <pc:sldMk cId="3873394307" sldId="291"/>
            <ac:picMk id="15" creationId="{C1BFD111-FA9A-F48E-1F79-D0692F589889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0-26T23:23:48.047" v="10251"/>
          <ac:picMkLst>
            <pc:docMk/>
            <pc:sldMk cId="3873394307" sldId="291"/>
            <ac:picMk id="16" creationId="{6D16B380-7BD9-C6C2-7DE3-422DAE6BEC10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23:59.965" v="10264"/>
          <ac:picMkLst>
            <pc:docMk/>
            <pc:sldMk cId="3873394307" sldId="291"/>
            <ac:picMk id="17" creationId="{4AFB5F29-90FA-6DCA-3580-D4C5CC928DAA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0-26T23:25:52.222" v="10265"/>
          <ac:picMkLst>
            <pc:docMk/>
            <pc:sldMk cId="3873394307" sldId="291"/>
            <ac:picMk id="18" creationId="{8398E475-33AF-BCC9-B237-5DE131A9D368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25:55.411" v="10277"/>
          <ac:picMkLst>
            <pc:docMk/>
            <pc:sldMk cId="3873394307" sldId="291"/>
            <ac:picMk id="19" creationId="{8C31E541-0FEA-D888-5634-6976A76D13B5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0-26T23:28:58.106" v="10278"/>
          <ac:picMkLst>
            <pc:docMk/>
            <pc:sldMk cId="3873394307" sldId="291"/>
            <ac:picMk id="20" creationId="{CFA25FFB-E89C-E1E6-3F10-44B524D81C93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29:16.580" v="10295"/>
          <ac:picMkLst>
            <pc:docMk/>
            <pc:sldMk cId="3873394307" sldId="291"/>
            <ac:picMk id="21" creationId="{97C7E8FA-7FF3-AE8B-3308-323A833ED83C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0-26T23:32:14.886" v="10296"/>
          <ac:picMkLst>
            <pc:docMk/>
            <pc:sldMk cId="3873394307" sldId="291"/>
            <ac:picMk id="22" creationId="{C6944F6A-68A4-DA64-00D2-38470D5A0953}"/>
          </ac:picMkLst>
        </pc:picChg>
        <pc:picChg chg="add mod">
          <ac:chgData name="Maximiliano Marcus Morya Pisfil Muñoz" userId="7b1fa31f-8a33-4ec6-9f4b-8a8e857208e3" providerId="ADAL" clId="{2D8565B8-4952-4C01-9DA8-B81E2D5C485B}" dt="2025-10-26T23:32:14.886" v="10296"/>
          <ac:picMkLst>
            <pc:docMk/>
            <pc:sldMk cId="3873394307" sldId="291"/>
            <ac:picMk id="23" creationId="{24B3AA02-40DA-83A8-BD4C-32DF5F2E5E9B}"/>
          </ac:picMkLst>
        </pc:picChg>
      </pc:sldChg>
      <pc:sldChg chg="addSp delSp modSp add mod modTransition modAnim">
        <pc:chgData name="Maximiliano Marcus Morya Pisfil Muñoz" userId="7b1fa31f-8a33-4ec6-9f4b-8a8e857208e3" providerId="ADAL" clId="{2D8565B8-4952-4C01-9DA8-B81E2D5C485B}" dt="2025-10-26T23:32:14.886" v="10296"/>
        <pc:sldMkLst>
          <pc:docMk/>
          <pc:sldMk cId="2805203280" sldId="292"/>
        </pc:sldMkLst>
        <pc:picChg chg="add del mod">
          <ac:chgData name="Maximiliano Marcus Morya Pisfil Muñoz" userId="7b1fa31f-8a33-4ec6-9f4b-8a8e857208e3" providerId="ADAL" clId="{2D8565B8-4952-4C01-9DA8-B81E2D5C485B}" dt="2025-10-26T23:12:29.558" v="10220"/>
          <ac:picMkLst>
            <pc:docMk/>
            <pc:sldMk cId="2805203280" sldId="292"/>
            <ac:picMk id="5" creationId="{5B78B955-68DE-77AD-A18E-A99C4DF3B21E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15:14.797" v="10223"/>
          <ac:picMkLst>
            <pc:docMk/>
            <pc:sldMk cId="2805203280" sldId="292"/>
            <ac:picMk id="7" creationId="{FF8CFD88-33B6-08E0-D428-366E07AEC0DA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19:15.322" v="10229"/>
          <ac:picMkLst>
            <pc:docMk/>
            <pc:sldMk cId="2805203280" sldId="292"/>
            <ac:picMk id="9" creationId="{BA8F8A40-F2A6-CA9C-0249-350B102BDA99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21:34.455" v="10246"/>
          <ac:picMkLst>
            <pc:docMk/>
            <pc:sldMk cId="2805203280" sldId="292"/>
            <ac:picMk id="12" creationId="{D9AC3DFF-A0D2-A68C-A5D9-9B816C3D1BDF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0-26T23:23:48.047" v="10251"/>
          <ac:picMkLst>
            <pc:docMk/>
            <pc:sldMk cId="2805203280" sldId="292"/>
            <ac:picMk id="14" creationId="{6CCB7355-2C7A-B01E-E77E-110140D8230D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23:59.965" v="10264"/>
          <ac:picMkLst>
            <pc:docMk/>
            <pc:sldMk cId="2805203280" sldId="292"/>
            <ac:picMk id="15" creationId="{876A06C1-F09B-F9B4-9635-09D84389F822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0-26T23:25:52.222" v="10265"/>
          <ac:picMkLst>
            <pc:docMk/>
            <pc:sldMk cId="2805203280" sldId="292"/>
            <ac:picMk id="16" creationId="{49F34A07-F1D3-4A18-A79F-A14C51D2BAD7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25:55.411" v="10277"/>
          <ac:picMkLst>
            <pc:docMk/>
            <pc:sldMk cId="2805203280" sldId="292"/>
            <ac:picMk id="17" creationId="{FC0BBB81-17B9-AA0A-0D2C-D8312054D9B0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0-26T23:28:58.106" v="10278"/>
          <ac:picMkLst>
            <pc:docMk/>
            <pc:sldMk cId="2805203280" sldId="292"/>
            <ac:picMk id="18" creationId="{CC5F98F0-0FF2-C2ED-9465-9C04444C05F2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29:16.580" v="10295"/>
          <ac:picMkLst>
            <pc:docMk/>
            <pc:sldMk cId="2805203280" sldId="292"/>
            <ac:picMk id="19" creationId="{45642C49-5DBD-70CA-F31B-8A3D98288EB8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0-26T23:32:14.886" v="10296"/>
          <ac:picMkLst>
            <pc:docMk/>
            <pc:sldMk cId="2805203280" sldId="292"/>
            <ac:picMk id="20" creationId="{F8E40F90-C5FE-602F-9CD3-826598ADADA5}"/>
          </ac:picMkLst>
        </pc:picChg>
        <pc:picChg chg="add mod">
          <ac:chgData name="Maximiliano Marcus Morya Pisfil Muñoz" userId="7b1fa31f-8a33-4ec6-9f4b-8a8e857208e3" providerId="ADAL" clId="{2D8565B8-4952-4C01-9DA8-B81E2D5C485B}" dt="2025-10-26T23:32:14.886" v="10296"/>
          <ac:picMkLst>
            <pc:docMk/>
            <pc:sldMk cId="2805203280" sldId="292"/>
            <ac:picMk id="21" creationId="{929AA953-280B-2BCA-138D-1FC7E6674C49}"/>
          </ac:picMkLst>
        </pc:picChg>
      </pc:sldChg>
      <pc:sldChg chg="addSp delSp modSp add mod modTransition modAnim">
        <pc:chgData name="Maximiliano Marcus Morya Pisfil Muñoz" userId="7b1fa31f-8a33-4ec6-9f4b-8a8e857208e3" providerId="ADAL" clId="{2D8565B8-4952-4C01-9DA8-B81E2D5C485B}" dt="2025-10-26T23:32:14.886" v="10296"/>
        <pc:sldMkLst>
          <pc:docMk/>
          <pc:sldMk cId="469555161" sldId="293"/>
        </pc:sldMkLst>
        <pc:picChg chg="add del mod">
          <ac:chgData name="Maximiliano Marcus Morya Pisfil Muñoz" userId="7b1fa31f-8a33-4ec6-9f4b-8a8e857208e3" providerId="ADAL" clId="{2D8565B8-4952-4C01-9DA8-B81E2D5C485B}" dt="2025-10-26T23:12:29.558" v="10220"/>
          <ac:picMkLst>
            <pc:docMk/>
            <pc:sldMk cId="469555161" sldId="293"/>
            <ac:picMk id="5" creationId="{6023FD09-A8B1-9A9D-FEA4-B7FC98F5337B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15:14.797" v="10223"/>
          <ac:picMkLst>
            <pc:docMk/>
            <pc:sldMk cId="469555161" sldId="293"/>
            <ac:picMk id="7" creationId="{3B93BB8F-8519-CECB-65EE-8C7D296FB84D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19:15.322" v="10229"/>
          <ac:picMkLst>
            <pc:docMk/>
            <pc:sldMk cId="469555161" sldId="293"/>
            <ac:picMk id="9" creationId="{CD0A9531-7B6B-8927-D02B-E751E024B9EF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21:34.455" v="10246"/>
          <ac:picMkLst>
            <pc:docMk/>
            <pc:sldMk cId="469555161" sldId="293"/>
            <ac:picMk id="12" creationId="{959243B7-E585-5698-D2F3-58719D9C6882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0-26T23:23:48.047" v="10251"/>
          <ac:picMkLst>
            <pc:docMk/>
            <pc:sldMk cId="469555161" sldId="293"/>
            <ac:picMk id="14" creationId="{A2E64067-F5AE-F85A-6E42-F10956CCBA29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23:59.965" v="10264"/>
          <ac:picMkLst>
            <pc:docMk/>
            <pc:sldMk cId="469555161" sldId="293"/>
            <ac:picMk id="15" creationId="{917FC806-D1DB-4F10-5486-BE9E8C602852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0-26T23:25:52.222" v="10265"/>
          <ac:picMkLst>
            <pc:docMk/>
            <pc:sldMk cId="469555161" sldId="293"/>
            <ac:picMk id="16" creationId="{8E057597-2B5A-8F7C-EFEF-93B486A7F751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25:55.411" v="10277"/>
          <ac:picMkLst>
            <pc:docMk/>
            <pc:sldMk cId="469555161" sldId="293"/>
            <ac:picMk id="17" creationId="{406DC2B1-863B-8DC2-614F-DA1F5DDBE657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0-26T23:28:58.106" v="10278"/>
          <ac:picMkLst>
            <pc:docMk/>
            <pc:sldMk cId="469555161" sldId="293"/>
            <ac:picMk id="18" creationId="{8C53C16B-85C8-051F-DA47-E487FE78F994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29:16.580" v="10295"/>
          <ac:picMkLst>
            <pc:docMk/>
            <pc:sldMk cId="469555161" sldId="293"/>
            <ac:picMk id="19" creationId="{D64D0BEE-8DB9-877C-5BED-4246BEAF09D4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0-26T23:32:14.886" v="10296"/>
          <ac:picMkLst>
            <pc:docMk/>
            <pc:sldMk cId="469555161" sldId="293"/>
            <ac:picMk id="20" creationId="{BBFE3649-143E-4273-7379-E387BA73DC58}"/>
          </ac:picMkLst>
        </pc:picChg>
        <pc:picChg chg="add mod">
          <ac:chgData name="Maximiliano Marcus Morya Pisfil Muñoz" userId="7b1fa31f-8a33-4ec6-9f4b-8a8e857208e3" providerId="ADAL" clId="{2D8565B8-4952-4C01-9DA8-B81E2D5C485B}" dt="2025-10-26T23:32:14.886" v="10296"/>
          <ac:picMkLst>
            <pc:docMk/>
            <pc:sldMk cId="469555161" sldId="293"/>
            <ac:picMk id="21" creationId="{93B1AA30-6537-416C-8C6C-152B24D78246}"/>
          </ac:picMkLst>
        </pc:picChg>
      </pc:sldChg>
      <pc:sldChg chg="delSp modSp add del mod">
        <pc:chgData name="Maximiliano Marcus Morya Pisfil Muñoz" userId="7b1fa31f-8a33-4ec6-9f4b-8a8e857208e3" providerId="ADAL" clId="{2D8565B8-4952-4C01-9DA8-B81E2D5C485B}" dt="2025-10-26T21:56:02.466" v="10062" actId="47"/>
        <pc:sldMkLst>
          <pc:docMk/>
          <pc:sldMk cId="881716303" sldId="293"/>
        </pc:sldMkLst>
        <pc:grpChg chg="del">
          <ac:chgData name="Maximiliano Marcus Morya Pisfil Muñoz" userId="7b1fa31f-8a33-4ec6-9f4b-8a8e857208e3" providerId="ADAL" clId="{2D8565B8-4952-4C01-9DA8-B81E2D5C485B}" dt="2025-10-26T21:55:32.430" v="10000" actId="478"/>
          <ac:grpSpMkLst>
            <pc:docMk/>
            <pc:sldMk cId="881716303" sldId="293"/>
            <ac:grpSpMk id="1075" creationId="{C0B5346A-D328-F743-BD4F-8D1BF7D15D5B}"/>
          </ac:grpSpMkLst>
        </pc:grpChg>
        <pc:picChg chg="del">
          <ac:chgData name="Maximiliano Marcus Morya Pisfil Muñoz" userId="7b1fa31f-8a33-4ec6-9f4b-8a8e857208e3" providerId="ADAL" clId="{2D8565B8-4952-4C01-9DA8-B81E2D5C485B}" dt="2025-10-26T21:55:32.430" v="10000" actId="478"/>
          <ac:picMkLst>
            <pc:docMk/>
            <pc:sldMk cId="881716303" sldId="293"/>
            <ac:picMk id="2090" creationId="{000443CC-878E-2AA4-4E35-63BD142E7357}"/>
          </ac:picMkLst>
        </pc:picChg>
        <pc:picChg chg="del">
          <ac:chgData name="Maximiliano Marcus Morya Pisfil Muñoz" userId="7b1fa31f-8a33-4ec6-9f4b-8a8e857208e3" providerId="ADAL" clId="{2D8565B8-4952-4C01-9DA8-B81E2D5C485B}" dt="2025-10-26T21:55:32.430" v="10000" actId="478"/>
          <ac:picMkLst>
            <pc:docMk/>
            <pc:sldMk cId="881716303" sldId="293"/>
            <ac:picMk id="2091" creationId="{54E48C75-6CEF-F421-DC7E-EF1D43919FFB}"/>
          </ac:picMkLst>
        </pc:picChg>
        <pc:picChg chg="del">
          <ac:chgData name="Maximiliano Marcus Morya Pisfil Muñoz" userId="7b1fa31f-8a33-4ec6-9f4b-8a8e857208e3" providerId="ADAL" clId="{2D8565B8-4952-4C01-9DA8-B81E2D5C485B}" dt="2025-10-26T21:55:32.430" v="10000" actId="478"/>
          <ac:picMkLst>
            <pc:docMk/>
            <pc:sldMk cId="881716303" sldId="293"/>
            <ac:picMk id="2092" creationId="{4D42D623-AA04-5F07-1037-3B906FC1C8E1}"/>
          </ac:picMkLst>
        </pc:picChg>
        <pc:picChg chg="del">
          <ac:chgData name="Maximiliano Marcus Morya Pisfil Muñoz" userId="7b1fa31f-8a33-4ec6-9f4b-8a8e857208e3" providerId="ADAL" clId="{2D8565B8-4952-4C01-9DA8-B81E2D5C485B}" dt="2025-10-26T21:55:32.430" v="10000" actId="478"/>
          <ac:picMkLst>
            <pc:docMk/>
            <pc:sldMk cId="881716303" sldId="293"/>
            <ac:picMk id="2093" creationId="{94AB1A70-0809-519E-C6E2-0A79904F6F55}"/>
          </ac:picMkLst>
        </pc:picChg>
        <pc:cxnChg chg="mod">
          <ac:chgData name="Maximiliano Marcus Morya Pisfil Muñoz" userId="7b1fa31f-8a33-4ec6-9f4b-8a8e857208e3" providerId="ADAL" clId="{2D8565B8-4952-4C01-9DA8-B81E2D5C485B}" dt="2025-10-26T21:55:32.430" v="10000" actId="478"/>
          <ac:cxnSpMkLst>
            <pc:docMk/>
            <pc:sldMk cId="881716303" sldId="293"/>
            <ac:cxnSpMk id="1083" creationId="{FEA501D4-CA99-B0BC-D2AE-78F3422E1C14}"/>
          </ac:cxnSpMkLst>
        </pc:cxnChg>
        <pc:cxnChg chg="mod">
          <ac:chgData name="Maximiliano Marcus Morya Pisfil Muñoz" userId="7b1fa31f-8a33-4ec6-9f4b-8a8e857208e3" providerId="ADAL" clId="{2D8565B8-4952-4C01-9DA8-B81E2D5C485B}" dt="2025-10-26T21:55:32.430" v="10000" actId="478"/>
          <ac:cxnSpMkLst>
            <pc:docMk/>
            <pc:sldMk cId="881716303" sldId="293"/>
            <ac:cxnSpMk id="2055" creationId="{0EE1AED3-F654-ABFF-3868-90F8DEC53B60}"/>
          </ac:cxnSpMkLst>
        </pc:cxnChg>
        <pc:cxnChg chg="mod">
          <ac:chgData name="Maximiliano Marcus Morya Pisfil Muñoz" userId="7b1fa31f-8a33-4ec6-9f4b-8a8e857208e3" providerId="ADAL" clId="{2D8565B8-4952-4C01-9DA8-B81E2D5C485B}" dt="2025-10-26T21:55:32.430" v="10000" actId="478"/>
          <ac:cxnSpMkLst>
            <pc:docMk/>
            <pc:sldMk cId="881716303" sldId="293"/>
            <ac:cxnSpMk id="2058" creationId="{C9C24268-1812-9051-DC2C-FC3F303960EA}"/>
          </ac:cxnSpMkLst>
        </pc:cxnChg>
        <pc:cxnChg chg="mod">
          <ac:chgData name="Maximiliano Marcus Morya Pisfil Muñoz" userId="7b1fa31f-8a33-4ec6-9f4b-8a8e857208e3" providerId="ADAL" clId="{2D8565B8-4952-4C01-9DA8-B81E2D5C485B}" dt="2025-10-26T21:55:32.430" v="10000" actId="478"/>
          <ac:cxnSpMkLst>
            <pc:docMk/>
            <pc:sldMk cId="881716303" sldId="293"/>
            <ac:cxnSpMk id="2059" creationId="{91911284-EAA8-EBF2-915C-41A04DED34AB}"/>
          </ac:cxnSpMkLst>
        </pc:cxnChg>
        <pc:cxnChg chg="mod">
          <ac:chgData name="Maximiliano Marcus Morya Pisfil Muñoz" userId="7b1fa31f-8a33-4ec6-9f4b-8a8e857208e3" providerId="ADAL" clId="{2D8565B8-4952-4C01-9DA8-B81E2D5C485B}" dt="2025-10-26T21:55:32.430" v="10000" actId="478"/>
          <ac:cxnSpMkLst>
            <pc:docMk/>
            <pc:sldMk cId="881716303" sldId="293"/>
            <ac:cxnSpMk id="2064" creationId="{35A9AA0A-3C4B-F495-B80E-19AE5B8BA6DB}"/>
          </ac:cxnSpMkLst>
        </pc:cxnChg>
      </pc:sldChg>
      <pc:sldChg chg="addSp delSp modSp add mod modTransition modAnim">
        <pc:chgData name="Maximiliano Marcus Morya Pisfil Muñoz" userId="7b1fa31f-8a33-4ec6-9f4b-8a8e857208e3" providerId="ADAL" clId="{2D8565B8-4952-4C01-9DA8-B81E2D5C485B}" dt="2025-10-26T23:32:14.886" v="10296"/>
        <pc:sldMkLst>
          <pc:docMk/>
          <pc:sldMk cId="2958624286" sldId="294"/>
        </pc:sldMkLst>
        <pc:picChg chg="add del mod">
          <ac:chgData name="Maximiliano Marcus Morya Pisfil Muñoz" userId="7b1fa31f-8a33-4ec6-9f4b-8a8e857208e3" providerId="ADAL" clId="{2D8565B8-4952-4C01-9DA8-B81E2D5C485B}" dt="2025-10-26T23:12:29.558" v="10220"/>
          <ac:picMkLst>
            <pc:docMk/>
            <pc:sldMk cId="2958624286" sldId="294"/>
            <ac:picMk id="5" creationId="{850F241C-3F57-5780-2D9C-78AD5ABAFED3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15:14.797" v="10223"/>
          <ac:picMkLst>
            <pc:docMk/>
            <pc:sldMk cId="2958624286" sldId="294"/>
            <ac:picMk id="7" creationId="{43D95224-83CE-0FB7-1618-3A2BD6360999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19:15.322" v="10229"/>
          <ac:picMkLst>
            <pc:docMk/>
            <pc:sldMk cId="2958624286" sldId="294"/>
            <ac:picMk id="9" creationId="{5CDCD332-60DF-9907-391C-0DC86638F147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21:34.455" v="10246"/>
          <ac:picMkLst>
            <pc:docMk/>
            <pc:sldMk cId="2958624286" sldId="294"/>
            <ac:picMk id="12" creationId="{F0FF9741-7BC8-C371-42C2-654A242B3763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0-26T23:23:48.047" v="10251"/>
          <ac:picMkLst>
            <pc:docMk/>
            <pc:sldMk cId="2958624286" sldId="294"/>
            <ac:picMk id="14" creationId="{266DDF56-74FF-F658-19C6-AAB378B4D2C8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23:59.965" v="10264"/>
          <ac:picMkLst>
            <pc:docMk/>
            <pc:sldMk cId="2958624286" sldId="294"/>
            <ac:picMk id="15" creationId="{3C307497-05F3-BED8-6209-21A52D79B8EE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0-26T23:25:52.222" v="10265"/>
          <ac:picMkLst>
            <pc:docMk/>
            <pc:sldMk cId="2958624286" sldId="294"/>
            <ac:picMk id="16" creationId="{37F89603-D475-1A1A-69C5-2B9DEC99D5F0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25:55.411" v="10277"/>
          <ac:picMkLst>
            <pc:docMk/>
            <pc:sldMk cId="2958624286" sldId="294"/>
            <ac:picMk id="17" creationId="{C68B2382-EC5F-1098-8203-94400E8DC815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0-26T23:28:58.106" v="10278"/>
          <ac:picMkLst>
            <pc:docMk/>
            <pc:sldMk cId="2958624286" sldId="294"/>
            <ac:picMk id="18" creationId="{327BB753-0DB8-5C6B-8121-5A1D7764EADF}"/>
          </ac:picMkLst>
        </pc:picChg>
        <pc:picChg chg="add del mod">
          <ac:chgData name="Maximiliano Marcus Morya Pisfil Muñoz" userId="7b1fa31f-8a33-4ec6-9f4b-8a8e857208e3" providerId="ADAL" clId="{2D8565B8-4952-4C01-9DA8-B81E2D5C485B}" dt="2025-10-26T23:29:16.580" v="10295"/>
          <ac:picMkLst>
            <pc:docMk/>
            <pc:sldMk cId="2958624286" sldId="294"/>
            <ac:picMk id="19" creationId="{0AA92417-39E5-1E55-6063-5D626E67E794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0-26T23:32:14.886" v="10296"/>
          <ac:picMkLst>
            <pc:docMk/>
            <pc:sldMk cId="2958624286" sldId="294"/>
            <ac:picMk id="20" creationId="{7469FCE4-101F-2AB6-6428-45C247609C04}"/>
          </ac:picMkLst>
        </pc:picChg>
        <pc:picChg chg="add mod">
          <ac:chgData name="Maximiliano Marcus Morya Pisfil Muñoz" userId="7b1fa31f-8a33-4ec6-9f4b-8a8e857208e3" providerId="ADAL" clId="{2D8565B8-4952-4C01-9DA8-B81E2D5C485B}" dt="2025-10-26T23:32:14.886" v="10296"/>
          <ac:picMkLst>
            <pc:docMk/>
            <pc:sldMk cId="2958624286" sldId="294"/>
            <ac:picMk id="21" creationId="{B834B838-1044-1C30-BC46-59FAB8176493}"/>
          </ac:picMkLst>
        </pc:picChg>
      </pc:sldChg>
      <pc:sldChg chg="addSp modSp add del">
        <pc:chgData name="Maximiliano Marcus Morya Pisfil Muñoz" userId="7b1fa31f-8a33-4ec6-9f4b-8a8e857208e3" providerId="ADAL" clId="{2D8565B8-4952-4C01-9DA8-B81E2D5C485B}" dt="2025-10-26T21:56:45.365" v="10067" actId="47"/>
        <pc:sldMkLst>
          <pc:docMk/>
          <pc:sldMk cId="3439917281" sldId="294"/>
        </pc:sldMkLst>
        <pc:spChg chg="mod">
          <ac:chgData name="Maximiliano Marcus Morya Pisfil Muñoz" userId="7b1fa31f-8a33-4ec6-9f4b-8a8e857208e3" providerId="ADAL" clId="{2D8565B8-4952-4C01-9DA8-B81E2D5C485B}" dt="2025-10-26T21:55:49.183" v="10002" actId="164"/>
          <ac:spMkLst>
            <pc:docMk/>
            <pc:sldMk cId="3439917281" sldId="294"/>
            <ac:spMk id="56" creationId="{410800D8-02EF-FB4A-E6EB-D384ABB6288F}"/>
          </ac:spMkLst>
        </pc:spChg>
        <pc:spChg chg="mod">
          <ac:chgData name="Maximiliano Marcus Morya Pisfil Muñoz" userId="7b1fa31f-8a33-4ec6-9f4b-8a8e857208e3" providerId="ADAL" clId="{2D8565B8-4952-4C01-9DA8-B81E2D5C485B}" dt="2025-10-26T21:56:00.237" v="10061" actId="1035"/>
          <ac:spMkLst>
            <pc:docMk/>
            <pc:sldMk cId="3439917281" sldId="294"/>
            <ac:spMk id="60" creationId="{35901225-2349-B9BA-2EAC-E484EB380353}"/>
          </ac:spMkLst>
        </pc:spChg>
        <pc:spChg chg="mod">
          <ac:chgData name="Maximiliano Marcus Morya Pisfil Muñoz" userId="7b1fa31f-8a33-4ec6-9f4b-8a8e857208e3" providerId="ADAL" clId="{2D8565B8-4952-4C01-9DA8-B81E2D5C485B}" dt="2025-10-26T21:56:00.237" v="10061" actId="1035"/>
          <ac:spMkLst>
            <pc:docMk/>
            <pc:sldMk cId="3439917281" sldId="294"/>
            <ac:spMk id="63" creationId="{68F68FFB-34FC-585E-D5AB-31B1318C8A2F}"/>
          </ac:spMkLst>
        </pc:spChg>
        <pc:spChg chg="mod">
          <ac:chgData name="Maximiliano Marcus Morya Pisfil Muñoz" userId="7b1fa31f-8a33-4ec6-9f4b-8a8e857208e3" providerId="ADAL" clId="{2D8565B8-4952-4C01-9DA8-B81E2D5C485B}" dt="2025-10-26T21:56:00.237" v="10061" actId="1035"/>
          <ac:spMkLst>
            <pc:docMk/>
            <pc:sldMk cId="3439917281" sldId="294"/>
            <ac:spMk id="1025" creationId="{B1B9D99A-33D1-2326-C71F-6EF0A057DFB0}"/>
          </ac:spMkLst>
        </pc:spChg>
        <pc:spChg chg="mod">
          <ac:chgData name="Maximiliano Marcus Morya Pisfil Muñoz" userId="7b1fa31f-8a33-4ec6-9f4b-8a8e857208e3" providerId="ADAL" clId="{2D8565B8-4952-4C01-9DA8-B81E2D5C485B}" dt="2025-10-26T21:55:49.183" v="10002" actId="164"/>
          <ac:spMkLst>
            <pc:docMk/>
            <pc:sldMk cId="3439917281" sldId="294"/>
            <ac:spMk id="1035" creationId="{1A2CD8A4-B75C-DFDA-50AD-AEFF0636C3D0}"/>
          </ac:spMkLst>
        </pc:spChg>
        <pc:spChg chg="mod">
          <ac:chgData name="Maximiliano Marcus Morya Pisfil Muñoz" userId="7b1fa31f-8a33-4ec6-9f4b-8a8e857208e3" providerId="ADAL" clId="{2D8565B8-4952-4C01-9DA8-B81E2D5C485B}" dt="2025-10-26T21:56:00.237" v="10061" actId="1035"/>
          <ac:spMkLst>
            <pc:docMk/>
            <pc:sldMk cId="3439917281" sldId="294"/>
            <ac:spMk id="1038" creationId="{399A1CE8-27D1-2055-3F28-71C89FC6892D}"/>
          </ac:spMkLst>
        </pc:spChg>
        <pc:spChg chg="mod">
          <ac:chgData name="Maximiliano Marcus Morya Pisfil Muñoz" userId="7b1fa31f-8a33-4ec6-9f4b-8a8e857208e3" providerId="ADAL" clId="{2D8565B8-4952-4C01-9DA8-B81E2D5C485B}" dt="2025-10-26T21:56:00.237" v="10061" actId="1035"/>
          <ac:spMkLst>
            <pc:docMk/>
            <pc:sldMk cId="3439917281" sldId="294"/>
            <ac:spMk id="1043" creationId="{D884B0F5-AF3C-C98C-C6D9-F3134970F4CD}"/>
          </ac:spMkLst>
        </pc:spChg>
        <pc:spChg chg="mod">
          <ac:chgData name="Maximiliano Marcus Morya Pisfil Muñoz" userId="7b1fa31f-8a33-4ec6-9f4b-8a8e857208e3" providerId="ADAL" clId="{2D8565B8-4952-4C01-9DA8-B81E2D5C485B}" dt="2025-10-26T21:55:49.183" v="10002" actId="164"/>
          <ac:spMkLst>
            <pc:docMk/>
            <pc:sldMk cId="3439917281" sldId="294"/>
            <ac:spMk id="1052" creationId="{0F330549-1CE6-04C2-6C28-7A140792D896}"/>
          </ac:spMkLst>
        </pc:spChg>
        <pc:spChg chg="mod">
          <ac:chgData name="Maximiliano Marcus Morya Pisfil Muñoz" userId="7b1fa31f-8a33-4ec6-9f4b-8a8e857208e3" providerId="ADAL" clId="{2D8565B8-4952-4C01-9DA8-B81E2D5C485B}" dt="2025-10-26T21:56:00.237" v="10061" actId="1035"/>
          <ac:spMkLst>
            <pc:docMk/>
            <pc:sldMk cId="3439917281" sldId="294"/>
            <ac:spMk id="1053" creationId="{7B0ECB12-B046-483E-62C7-5412D447E5B9}"/>
          </ac:spMkLst>
        </pc:spChg>
        <pc:spChg chg="mod">
          <ac:chgData name="Maximiliano Marcus Morya Pisfil Muñoz" userId="7b1fa31f-8a33-4ec6-9f4b-8a8e857208e3" providerId="ADAL" clId="{2D8565B8-4952-4C01-9DA8-B81E2D5C485B}" dt="2025-10-26T21:55:49.183" v="10002" actId="164"/>
          <ac:spMkLst>
            <pc:docMk/>
            <pc:sldMk cId="3439917281" sldId="294"/>
            <ac:spMk id="1054" creationId="{4B3F83BF-E67C-AC95-5709-1ADF0ECEDA23}"/>
          </ac:spMkLst>
        </pc:spChg>
        <pc:spChg chg="mod">
          <ac:chgData name="Maximiliano Marcus Morya Pisfil Muñoz" userId="7b1fa31f-8a33-4ec6-9f4b-8a8e857208e3" providerId="ADAL" clId="{2D8565B8-4952-4C01-9DA8-B81E2D5C485B}" dt="2025-10-26T21:56:00.237" v="10061" actId="1035"/>
          <ac:spMkLst>
            <pc:docMk/>
            <pc:sldMk cId="3439917281" sldId="294"/>
            <ac:spMk id="1055" creationId="{6B041134-8E86-2DDC-EBB8-BF81DD40EDCB}"/>
          </ac:spMkLst>
        </pc:spChg>
        <pc:spChg chg="mod">
          <ac:chgData name="Maximiliano Marcus Morya Pisfil Muñoz" userId="7b1fa31f-8a33-4ec6-9f4b-8a8e857208e3" providerId="ADAL" clId="{2D8565B8-4952-4C01-9DA8-B81E2D5C485B}" dt="2025-10-26T21:55:49.183" v="10002" actId="164"/>
          <ac:spMkLst>
            <pc:docMk/>
            <pc:sldMk cId="3439917281" sldId="294"/>
            <ac:spMk id="1056" creationId="{224B5DF6-F6C9-A28C-5DAA-4C6C26DFEAA0}"/>
          </ac:spMkLst>
        </pc:spChg>
        <pc:spChg chg="mod">
          <ac:chgData name="Maximiliano Marcus Morya Pisfil Muñoz" userId="7b1fa31f-8a33-4ec6-9f4b-8a8e857208e3" providerId="ADAL" clId="{2D8565B8-4952-4C01-9DA8-B81E2D5C485B}" dt="2025-10-26T21:56:00.237" v="10061" actId="1035"/>
          <ac:spMkLst>
            <pc:docMk/>
            <pc:sldMk cId="3439917281" sldId="294"/>
            <ac:spMk id="1057" creationId="{2EBC396E-9398-E4E7-4D94-93E48BB04A81}"/>
          </ac:spMkLst>
        </pc:spChg>
        <pc:spChg chg="mod">
          <ac:chgData name="Maximiliano Marcus Morya Pisfil Muñoz" userId="7b1fa31f-8a33-4ec6-9f4b-8a8e857208e3" providerId="ADAL" clId="{2D8565B8-4952-4C01-9DA8-B81E2D5C485B}" dt="2025-10-26T21:55:49.183" v="10002" actId="164"/>
          <ac:spMkLst>
            <pc:docMk/>
            <pc:sldMk cId="3439917281" sldId="294"/>
            <ac:spMk id="1069" creationId="{C0C0FD69-E58C-5763-79A5-80BF3C538C8E}"/>
          </ac:spMkLst>
        </pc:spChg>
        <pc:spChg chg="mod">
          <ac:chgData name="Maximiliano Marcus Morya Pisfil Muñoz" userId="7b1fa31f-8a33-4ec6-9f4b-8a8e857208e3" providerId="ADAL" clId="{2D8565B8-4952-4C01-9DA8-B81E2D5C485B}" dt="2025-10-26T21:56:00.237" v="10061" actId="1035"/>
          <ac:spMkLst>
            <pc:docMk/>
            <pc:sldMk cId="3439917281" sldId="294"/>
            <ac:spMk id="2057" creationId="{A6387191-4594-C9BC-6730-D43C5B0BB6AF}"/>
          </ac:spMkLst>
        </pc:spChg>
        <pc:spChg chg="mod">
          <ac:chgData name="Maximiliano Marcus Morya Pisfil Muñoz" userId="7b1fa31f-8a33-4ec6-9f4b-8a8e857208e3" providerId="ADAL" clId="{2D8565B8-4952-4C01-9DA8-B81E2D5C485B}" dt="2025-10-26T21:55:49.183" v="10002" actId="164"/>
          <ac:spMkLst>
            <pc:docMk/>
            <pc:sldMk cId="3439917281" sldId="294"/>
            <ac:spMk id="2060" creationId="{EEACE662-2FFD-6AEA-EAAE-7EBC79F4559C}"/>
          </ac:spMkLst>
        </pc:spChg>
        <pc:spChg chg="mod">
          <ac:chgData name="Maximiliano Marcus Morya Pisfil Muñoz" userId="7b1fa31f-8a33-4ec6-9f4b-8a8e857208e3" providerId="ADAL" clId="{2D8565B8-4952-4C01-9DA8-B81E2D5C485B}" dt="2025-10-26T21:55:49.183" v="10002" actId="164"/>
          <ac:spMkLst>
            <pc:docMk/>
            <pc:sldMk cId="3439917281" sldId="294"/>
            <ac:spMk id="2061" creationId="{F99D34DC-E5AE-5199-5E5C-5443C6BA650F}"/>
          </ac:spMkLst>
        </pc:spChg>
        <pc:spChg chg="mod">
          <ac:chgData name="Maximiliano Marcus Morya Pisfil Muñoz" userId="7b1fa31f-8a33-4ec6-9f4b-8a8e857208e3" providerId="ADAL" clId="{2D8565B8-4952-4C01-9DA8-B81E2D5C485B}" dt="2025-10-26T21:56:00.237" v="10061" actId="1035"/>
          <ac:spMkLst>
            <pc:docMk/>
            <pc:sldMk cId="3439917281" sldId="294"/>
            <ac:spMk id="2063" creationId="{A10FC2C0-8EF4-57D9-1CEB-1B2955497A90}"/>
          </ac:spMkLst>
        </pc:spChg>
      </pc:sldChg>
      <pc:sldChg chg="add del">
        <pc:chgData name="Maximiliano Marcus Morya Pisfil Muñoz" userId="7b1fa31f-8a33-4ec6-9f4b-8a8e857208e3" providerId="ADAL" clId="{2D8565B8-4952-4C01-9DA8-B81E2D5C485B}" dt="2025-10-26T21:56:46.394" v="10068" actId="47"/>
        <pc:sldMkLst>
          <pc:docMk/>
          <pc:sldMk cId="1408887372" sldId="295"/>
        </pc:sldMkLst>
      </pc:sldChg>
      <pc:sldMasterChg chg="setBg modSldLayout">
        <pc:chgData name="Maximiliano Marcus Morya Pisfil Muñoz" userId="7b1fa31f-8a33-4ec6-9f4b-8a8e857208e3" providerId="ADAL" clId="{2D8565B8-4952-4C01-9DA8-B81E2D5C485B}" dt="2025-10-26T19:38:08.480" v="5580"/>
        <pc:sldMasterMkLst>
          <pc:docMk/>
          <pc:sldMasterMk cId="2166621689" sldId="2147483698"/>
        </pc:sldMasterMkLst>
        <pc:sldLayoutChg chg="setBg">
          <pc:chgData name="Maximiliano Marcus Morya Pisfil Muñoz" userId="7b1fa31f-8a33-4ec6-9f4b-8a8e857208e3" providerId="ADAL" clId="{2D8565B8-4952-4C01-9DA8-B81E2D5C485B}" dt="2025-10-26T19:38:08.480" v="5580"/>
          <pc:sldLayoutMkLst>
            <pc:docMk/>
            <pc:sldMasterMk cId="2166621689" sldId="2147483698"/>
            <pc:sldLayoutMk cId="2674698166" sldId="2147483699"/>
          </pc:sldLayoutMkLst>
        </pc:sldLayoutChg>
        <pc:sldLayoutChg chg="setBg">
          <pc:chgData name="Maximiliano Marcus Morya Pisfil Muñoz" userId="7b1fa31f-8a33-4ec6-9f4b-8a8e857208e3" providerId="ADAL" clId="{2D8565B8-4952-4C01-9DA8-B81E2D5C485B}" dt="2025-10-26T19:38:08.480" v="5580"/>
          <pc:sldLayoutMkLst>
            <pc:docMk/>
            <pc:sldMasterMk cId="2166621689" sldId="2147483698"/>
            <pc:sldLayoutMk cId="570010469" sldId="2147483700"/>
          </pc:sldLayoutMkLst>
        </pc:sldLayoutChg>
        <pc:sldLayoutChg chg="setBg">
          <pc:chgData name="Maximiliano Marcus Morya Pisfil Muñoz" userId="7b1fa31f-8a33-4ec6-9f4b-8a8e857208e3" providerId="ADAL" clId="{2D8565B8-4952-4C01-9DA8-B81E2D5C485B}" dt="2025-10-26T19:38:08.480" v="5580"/>
          <pc:sldLayoutMkLst>
            <pc:docMk/>
            <pc:sldMasterMk cId="2166621689" sldId="2147483698"/>
            <pc:sldLayoutMk cId="3548796497" sldId="2147483701"/>
          </pc:sldLayoutMkLst>
        </pc:sldLayoutChg>
        <pc:sldLayoutChg chg="setBg">
          <pc:chgData name="Maximiliano Marcus Morya Pisfil Muñoz" userId="7b1fa31f-8a33-4ec6-9f4b-8a8e857208e3" providerId="ADAL" clId="{2D8565B8-4952-4C01-9DA8-B81E2D5C485B}" dt="2025-10-26T19:38:08.480" v="5580"/>
          <pc:sldLayoutMkLst>
            <pc:docMk/>
            <pc:sldMasterMk cId="2166621689" sldId="2147483698"/>
            <pc:sldLayoutMk cId="2852526320" sldId="2147483702"/>
          </pc:sldLayoutMkLst>
        </pc:sldLayoutChg>
        <pc:sldLayoutChg chg="setBg">
          <pc:chgData name="Maximiliano Marcus Morya Pisfil Muñoz" userId="7b1fa31f-8a33-4ec6-9f4b-8a8e857208e3" providerId="ADAL" clId="{2D8565B8-4952-4C01-9DA8-B81E2D5C485B}" dt="2025-10-26T19:38:08.480" v="5580"/>
          <pc:sldLayoutMkLst>
            <pc:docMk/>
            <pc:sldMasterMk cId="2166621689" sldId="2147483698"/>
            <pc:sldLayoutMk cId="1297409810" sldId="2147483703"/>
          </pc:sldLayoutMkLst>
        </pc:sldLayoutChg>
        <pc:sldLayoutChg chg="setBg">
          <pc:chgData name="Maximiliano Marcus Morya Pisfil Muñoz" userId="7b1fa31f-8a33-4ec6-9f4b-8a8e857208e3" providerId="ADAL" clId="{2D8565B8-4952-4C01-9DA8-B81E2D5C485B}" dt="2025-10-26T19:38:08.480" v="5580"/>
          <pc:sldLayoutMkLst>
            <pc:docMk/>
            <pc:sldMasterMk cId="2166621689" sldId="2147483698"/>
            <pc:sldLayoutMk cId="2363452650" sldId="2147483704"/>
          </pc:sldLayoutMkLst>
        </pc:sldLayoutChg>
        <pc:sldLayoutChg chg="setBg">
          <pc:chgData name="Maximiliano Marcus Morya Pisfil Muñoz" userId="7b1fa31f-8a33-4ec6-9f4b-8a8e857208e3" providerId="ADAL" clId="{2D8565B8-4952-4C01-9DA8-B81E2D5C485B}" dt="2025-10-26T19:38:08.480" v="5580"/>
          <pc:sldLayoutMkLst>
            <pc:docMk/>
            <pc:sldMasterMk cId="2166621689" sldId="2147483698"/>
            <pc:sldLayoutMk cId="3167952730" sldId="2147483705"/>
          </pc:sldLayoutMkLst>
        </pc:sldLayoutChg>
        <pc:sldLayoutChg chg="setBg">
          <pc:chgData name="Maximiliano Marcus Morya Pisfil Muñoz" userId="7b1fa31f-8a33-4ec6-9f4b-8a8e857208e3" providerId="ADAL" clId="{2D8565B8-4952-4C01-9DA8-B81E2D5C485B}" dt="2025-10-26T19:38:08.480" v="5580"/>
          <pc:sldLayoutMkLst>
            <pc:docMk/>
            <pc:sldMasterMk cId="2166621689" sldId="2147483698"/>
            <pc:sldLayoutMk cId="1544771312" sldId="2147483706"/>
          </pc:sldLayoutMkLst>
        </pc:sldLayoutChg>
        <pc:sldLayoutChg chg="setBg">
          <pc:chgData name="Maximiliano Marcus Morya Pisfil Muñoz" userId="7b1fa31f-8a33-4ec6-9f4b-8a8e857208e3" providerId="ADAL" clId="{2D8565B8-4952-4C01-9DA8-B81E2D5C485B}" dt="2025-10-26T19:38:08.480" v="5580"/>
          <pc:sldLayoutMkLst>
            <pc:docMk/>
            <pc:sldMasterMk cId="2166621689" sldId="2147483698"/>
            <pc:sldLayoutMk cId="3016737814" sldId="2147483707"/>
          </pc:sldLayoutMkLst>
        </pc:sldLayoutChg>
        <pc:sldLayoutChg chg="setBg">
          <pc:chgData name="Maximiliano Marcus Morya Pisfil Muñoz" userId="7b1fa31f-8a33-4ec6-9f4b-8a8e857208e3" providerId="ADAL" clId="{2D8565B8-4952-4C01-9DA8-B81E2D5C485B}" dt="2025-10-26T19:38:08.480" v="5580"/>
          <pc:sldLayoutMkLst>
            <pc:docMk/>
            <pc:sldMasterMk cId="2166621689" sldId="2147483698"/>
            <pc:sldLayoutMk cId="846557853" sldId="2147483708"/>
          </pc:sldLayoutMkLst>
        </pc:sldLayoutChg>
        <pc:sldLayoutChg chg="setBg">
          <pc:chgData name="Maximiliano Marcus Morya Pisfil Muñoz" userId="7b1fa31f-8a33-4ec6-9f4b-8a8e857208e3" providerId="ADAL" clId="{2D8565B8-4952-4C01-9DA8-B81E2D5C485B}" dt="2025-10-26T19:38:08.480" v="5580"/>
          <pc:sldLayoutMkLst>
            <pc:docMk/>
            <pc:sldMasterMk cId="2166621689" sldId="2147483698"/>
            <pc:sldLayoutMk cId="757260370" sldId="2147483709"/>
          </pc:sldLayoutMkLst>
        </pc:sldLayoutChg>
      </pc:sldMasterChg>
      <pc:sldMasterChg chg="setBg modSldLayout">
        <pc:chgData name="Maximiliano Marcus Morya Pisfil Muñoz" userId="7b1fa31f-8a33-4ec6-9f4b-8a8e857208e3" providerId="ADAL" clId="{2D8565B8-4952-4C01-9DA8-B81E2D5C485B}" dt="2025-10-26T22:10:54.716" v="10164"/>
        <pc:sldMasterMkLst>
          <pc:docMk/>
          <pc:sldMasterMk cId="149930700" sldId="2147483710"/>
        </pc:sldMasterMkLst>
        <pc:sldLayoutChg chg="setBg">
          <pc:chgData name="Maximiliano Marcus Morya Pisfil Muñoz" userId="7b1fa31f-8a33-4ec6-9f4b-8a8e857208e3" providerId="ADAL" clId="{2D8565B8-4952-4C01-9DA8-B81E2D5C485B}" dt="2025-10-26T22:10:54.716" v="10164"/>
          <pc:sldLayoutMkLst>
            <pc:docMk/>
            <pc:sldMasterMk cId="149930700" sldId="2147483710"/>
            <pc:sldLayoutMk cId="3063377051" sldId="2147483711"/>
          </pc:sldLayoutMkLst>
        </pc:sldLayoutChg>
        <pc:sldLayoutChg chg="setBg">
          <pc:chgData name="Maximiliano Marcus Morya Pisfil Muñoz" userId="7b1fa31f-8a33-4ec6-9f4b-8a8e857208e3" providerId="ADAL" clId="{2D8565B8-4952-4C01-9DA8-B81E2D5C485B}" dt="2025-10-26T22:10:54.716" v="10164"/>
          <pc:sldLayoutMkLst>
            <pc:docMk/>
            <pc:sldMasterMk cId="149930700" sldId="2147483710"/>
            <pc:sldLayoutMk cId="3317741026" sldId="2147483712"/>
          </pc:sldLayoutMkLst>
        </pc:sldLayoutChg>
        <pc:sldLayoutChg chg="setBg">
          <pc:chgData name="Maximiliano Marcus Morya Pisfil Muñoz" userId="7b1fa31f-8a33-4ec6-9f4b-8a8e857208e3" providerId="ADAL" clId="{2D8565B8-4952-4C01-9DA8-B81E2D5C485B}" dt="2025-10-26T22:10:54.716" v="10164"/>
          <pc:sldLayoutMkLst>
            <pc:docMk/>
            <pc:sldMasterMk cId="149930700" sldId="2147483710"/>
            <pc:sldLayoutMk cId="802276076" sldId="2147483713"/>
          </pc:sldLayoutMkLst>
        </pc:sldLayoutChg>
        <pc:sldLayoutChg chg="setBg">
          <pc:chgData name="Maximiliano Marcus Morya Pisfil Muñoz" userId="7b1fa31f-8a33-4ec6-9f4b-8a8e857208e3" providerId="ADAL" clId="{2D8565B8-4952-4C01-9DA8-B81E2D5C485B}" dt="2025-10-26T22:10:54.716" v="10164"/>
          <pc:sldLayoutMkLst>
            <pc:docMk/>
            <pc:sldMasterMk cId="149930700" sldId="2147483710"/>
            <pc:sldLayoutMk cId="1517198343" sldId="2147483714"/>
          </pc:sldLayoutMkLst>
        </pc:sldLayoutChg>
        <pc:sldLayoutChg chg="setBg">
          <pc:chgData name="Maximiliano Marcus Morya Pisfil Muñoz" userId="7b1fa31f-8a33-4ec6-9f4b-8a8e857208e3" providerId="ADAL" clId="{2D8565B8-4952-4C01-9DA8-B81E2D5C485B}" dt="2025-10-26T22:10:54.716" v="10164"/>
          <pc:sldLayoutMkLst>
            <pc:docMk/>
            <pc:sldMasterMk cId="149930700" sldId="2147483710"/>
            <pc:sldLayoutMk cId="3425732974" sldId="2147483715"/>
          </pc:sldLayoutMkLst>
        </pc:sldLayoutChg>
        <pc:sldLayoutChg chg="setBg">
          <pc:chgData name="Maximiliano Marcus Morya Pisfil Muñoz" userId="7b1fa31f-8a33-4ec6-9f4b-8a8e857208e3" providerId="ADAL" clId="{2D8565B8-4952-4C01-9DA8-B81E2D5C485B}" dt="2025-10-26T22:10:54.716" v="10164"/>
          <pc:sldLayoutMkLst>
            <pc:docMk/>
            <pc:sldMasterMk cId="149930700" sldId="2147483710"/>
            <pc:sldLayoutMk cId="2199482148" sldId="2147483716"/>
          </pc:sldLayoutMkLst>
        </pc:sldLayoutChg>
        <pc:sldLayoutChg chg="setBg">
          <pc:chgData name="Maximiliano Marcus Morya Pisfil Muñoz" userId="7b1fa31f-8a33-4ec6-9f4b-8a8e857208e3" providerId="ADAL" clId="{2D8565B8-4952-4C01-9DA8-B81E2D5C485B}" dt="2025-10-26T22:10:54.716" v="10164"/>
          <pc:sldLayoutMkLst>
            <pc:docMk/>
            <pc:sldMasterMk cId="149930700" sldId="2147483710"/>
            <pc:sldLayoutMk cId="2805480226" sldId="2147483717"/>
          </pc:sldLayoutMkLst>
        </pc:sldLayoutChg>
        <pc:sldLayoutChg chg="setBg">
          <pc:chgData name="Maximiliano Marcus Morya Pisfil Muñoz" userId="7b1fa31f-8a33-4ec6-9f4b-8a8e857208e3" providerId="ADAL" clId="{2D8565B8-4952-4C01-9DA8-B81E2D5C485B}" dt="2025-10-26T22:10:54.716" v="10164"/>
          <pc:sldLayoutMkLst>
            <pc:docMk/>
            <pc:sldMasterMk cId="149930700" sldId="2147483710"/>
            <pc:sldLayoutMk cId="2399188256" sldId="2147483718"/>
          </pc:sldLayoutMkLst>
        </pc:sldLayoutChg>
        <pc:sldLayoutChg chg="setBg">
          <pc:chgData name="Maximiliano Marcus Morya Pisfil Muñoz" userId="7b1fa31f-8a33-4ec6-9f4b-8a8e857208e3" providerId="ADAL" clId="{2D8565B8-4952-4C01-9DA8-B81E2D5C485B}" dt="2025-10-26T22:10:54.716" v="10164"/>
          <pc:sldLayoutMkLst>
            <pc:docMk/>
            <pc:sldMasterMk cId="149930700" sldId="2147483710"/>
            <pc:sldLayoutMk cId="2297740533" sldId="2147483719"/>
          </pc:sldLayoutMkLst>
        </pc:sldLayoutChg>
        <pc:sldLayoutChg chg="setBg">
          <pc:chgData name="Maximiliano Marcus Morya Pisfil Muñoz" userId="7b1fa31f-8a33-4ec6-9f4b-8a8e857208e3" providerId="ADAL" clId="{2D8565B8-4952-4C01-9DA8-B81E2D5C485B}" dt="2025-10-26T22:10:54.716" v="10164"/>
          <pc:sldLayoutMkLst>
            <pc:docMk/>
            <pc:sldMasterMk cId="149930700" sldId="2147483710"/>
            <pc:sldLayoutMk cId="42136810" sldId="2147483720"/>
          </pc:sldLayoutMkLst>
        </pc:sldLayoutChg>
        <pc:sldLayoutChg chg="setBg">
          <pc:chgData name="Maximiliano Marcus Morya Pisfil Muñoz" userId="7b1fa31f-8a33-4ec6-9f4b-8a8e857208e3" providerId="ADAL" clId="{2D8565B8-4952-4C01-9DA8-B81E2D5C485B}" dt="2025-10-26T22:10:54.716" v="10164"/>
          <pc:sldLayoutMkLst>
            <pc:docMk/>
            <pc:sldMasterMk cId="149930700" sldId="2147483710"/>
            <pc:sldLayoutMk cId="2796713797" sldId="2147483721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21:32:39.49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98 9830,'3'-5'0,"-1"-2"0,1 1 0,1 0 0,0 0 0,-1 0 0,2 0 0,-1 0 0,1 1 0,7-7 0,-9 9 309,1 0 0,0 0 0,0 1 0,0-1 0,1 1 0,-1 0 0,0 0 0,1 1 0,-1-1 0,8 0 0,-10 1-163,0 1-1,0 0 1,1 0 0,-1 0 0,0 0-1,0 1 1,1-1 0,-1 1 0,0-1 0,0 1-1,0 0 1,0-1 0,0 1 0,0 0-1,0 1 1,0-1 0,0 0 0,0 0-1,-1 1 1,1-1 0,0 1 0,-1 0-1,1-1 1,0 3 0,17 26 2182,-15-23-1451,0 0-1,1 0 1,0 0-1,0-1 1,0 1-1,1-1 1,8 6 0,-11-9-898,1-1 0,0 1 0,0-1 0,0 0 0,0 0 1,7 2-1,-10-3-3,1-1 1,0 0-1,0 1 1,-1-1 0,1 0-1,0 0 1,0 0-1,-1 0 1,1-1 0,0 1-1,-1 0 1,1-1-1,0 1 1,-1-1 0,1 0-1,0 1 1,-1-1-1,1 0 1,-1 0-1,2-1 1,2-2-697,7-5-1767,11-11 1,-19 16 1732,-1 0 0,0 0-1,1 0 1,-1-1 0,-1 1 0,5-9-1,-5 9 188,0-1-1,1 1 0,-1-1 1,1 1-1,0 0 0,1 0 1,3-4-1,-5 6 709,0 0 1,1 0 0,-1 0-1,1 0 1,-1 1-1,1-1 1,0 1-1,-1 0 1,1 0-1,0 0 1,0 0-1,0 0 1,4 0 0,-4 1 149,-1 0 0,1-1 0,-1 1 0,1 1 0,-1-1 0,1 0 0,-1 1 0,1-1 0,-1 1 0,1 0 0,-1-1 0,0 1 0,1 1 0,-1-1 0,0 0 1,0 0-1,0 1 0,0-1 0,0 1 0,0 0 0,0 0 0,0-1 0,-1 1 0,3 3 0,7 11 1964,17 21 2344,-22-31-4568,0 1 0,1-1 0,0 0 0,0 0 0,15 9 0,-20-14-95,0 0 1,0 0 0,1 0 0,-1 0-1,0 0 1,0-1 0,1 1 0,-1 0 0,0-1-1,1 0 1,-1 0 0,1 0 0,-1 0 0,0 0-1,1 0 1,-1 0 0,1-1 0,-1 0-1,0 1 1,1-1 0,-1 0 0,0 0 0,0 0-1,0 0 1,0 0 0,0-1 0,3-1-1,-1-2-674,0 1-1,0-1 0,-1 0 0,0 0 0,1 0 1,-2 0-1,1-1 0,-1 1 0,3-8 0,0-1-930,1 0 138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28:38.9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7 549 9830,'0'0'2,"0"0"-1,0 0 1,0 0-1,0 0 0,0 0 1,0 0-1,0 0 1,0 0-1,0 0 1,0 0-1,0 0 1,0 0-1,0 0 1,0 0-1,0 0 1,0 0-1,0 0 1,0 0-1,0 0 1,0-1-1,0 1 1,0 0-1,0 0 1,0 0-1,0 0 0,0 0 1,0 0-1,0 0 1,0 0-1,0 0 1,0 0-1,0 0 1,0 0-1,0 0 1,0 0-1,0 0 1,0 0-1,0 0 1,0 0-1,0 0 1,-1 0-1,1 0 1,0 0-1,0 0 1,0 0-1,0 0 0,0 0 1,0 0-1,0 0 1,0 0-1,0 0 1,0 0-1,0 0 1,0 0-1,0 0 1,0 0-1,0 0 1,0 0-1,0 0 1,0 1-1,-2-8 196,-1-7 75,3 11-286,0 0 0,0 0 0,0 1 0,0-1 0,0 0 0,1 0 0,-1 0 0,1 1 0,0-4 0,1 1-15,1 1-1,-1-1 1,1 1 0,3-5-1,-1 0-3,0 0 0,-1 0 0,4-10 0,-4 10 5,-1 1 0,1 0 0,1 0 0,5-9 0,24-33 28,-28 41 0,0-1 0,7-17 0,-11 20 0,2 0 0,-1-1 0,1 2 0,0-1 0,0 0 0,1 1 0,8-9 0,0 3 0,0-1 0,14-18 0,-19 21 0,-1 0 0,2 1 0,-1 0 0,1 0 0,1 1 0,-1 1 0,1-1 0,22-11 0,-22 14 0,59-28 0,-55 28 0,0 0 0,1 0 0,16-2 0,-5 3 2821,32-2-1,-46 6-1506,0 0 0,1 1 0,-1 1 0,22 4 0,4 5 77,-1 1 0,58 28 0,-90-37-1391,1 0 0,-1 1 0,0-1 0,0 1 0,0 1 0,6 6 0,21 31 0,-22-28 0,16 18 0,-13-18 0,0 1 0,-1 0 0,16 27 0,44 86 0,-5-28 0,-37-59 0,-19-27 0,-1 0 0,2 0 0,0-2 0,1 1 0,0-2 0,0 1 0,29 17 0,-26-20 0,1-1 0,0 0 0,0-1 0,1-1 0,20 4 0,-11-3 34,38 3 1,-49-9-104,-1 0-1,0-1 1,1-1 0,16-3 0,-19 2-1680,-1-1 0,0 0 1,0 0-1,0-1 0,-1-1 0,23-12 1,-28 13 940,-2-1 36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21:58:20.71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98 9830,'3'-5'0,"-1"-2"0,1 1 0,1 0 0,0 0 0,-1 0 0,2 0 0,-1 0 0,1 1 0,7-7 0,-9 9 309,1 0 0,0 0 0,0 1 0,0-1 0,1 1 0,-1 0 0,0 0 0,1 1 0,-1-1 0,8 0 0,-10 1-163,0 1-1,0 0 1,1 0 0,-1 0 0,0 0-1,0 1 1,1-1 0,-1 1 0,0-1 0,0 1-1,0 0 1,0-1 0,0 1 0,0 0-1,0 1 1,0-1 0,0 0 0,0 0-1,-1 1 1,1-1 0,0 1 0,-1 0-1,1-1 1,0 3 0,17 26 2182,-15-23-1451,0 0-1,1 0 1,0 0-1,0-1 1,0 1-1,1-1 1,8 6 0,-11-9-898,1-1 0,0 1 0,0-1 0,0 0 0,0 0 1,7 2-1,-10-3-3,1-1 1,0 0-1,0 1 1,-1-1 0,1 0-1,0 0 1,0 0-1,-1 0 1,1-1 0,0 1-1,-1 0 1,1-1-1,0 1 1,-1-1 0,1 0-1,0 1 1,-1-1-1,1 0 1,-1 0-1,2-1 1,2-2-697,7-5-1767,11-11 1,-19 16 1732,-1 0 0,0 0-1,1 0 1,-1-1 0,-1 1 0,5-9-1,-5 9 188,0-1-1,1 1 0,-1-1 1,1 1-1,0 0 0,1 0 1,3-4-1,-5 6 709,0 0 1,1 0 0,-1 0-1,1 0 1,-1 1-1,1-1 1,0 1-1,-1 0 1,1 0-1,0 0 1,0 0-1,0 0 1,4 0 0,-4 1 149,-1 0 0,1-1 0,-1 1 0,1 1 0,-1-1 0,1 0 0,-1 1 0,1-1 0,-1 1 0,1 0 0,-1-1 0,0 1 0,1 1 0,-1-1 0,0 0 1,0 0-1,0 1 0,0-1 0,0 1 0,0 0 0,0 0 0,0-1 0,-1 1 0,3 3 0,7 11 1964,17 21 2344,-22-31-4568,0 1 0,1-1 0,0 0 0,0 0 0,15 9 0,-20-14-95,0 0 1,0 0 0,1 0 0,-1 0-1,0 0 1,0-1 0,1 1 0,-1 0 0,0-1-1,1 0 1,-1 0 0,1 0 0,-1 0 0,0 0-1,1 0 1,-1 0 0,1-1 0,-1 0-1,0 1 1,1-1 0,-1 0 0,0 0 0,0 0-1,0 0 1,0 0 0,0-1 0,3-1-1,-1-2-674,0 1-1,0-1 0,-1 0 0,0 0 0,1 0 1,-2 0-1,1-1 0,-1 1 0,3-8 0,0-1-930,1 0 138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21:58:20.71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86 9830,'11'-18'0,"-10"15"0,0 0 0,1 1 0,-1-1 0,1 1 0,0-1 0,-1 1 0,1 0 0,3-3 0,6-3 11,-1 0 1,1 1-1,21-10 1,-31 16 112,0 1 0,0 0 0,0-1 0,0 1 0,0 0 1,0 0-1,0 0 0,0 0 0,0 0 0,0 0 0,0 0 1,0 0-1,0 0 0,0 0 0,0 0 0,0 1 0,0-1 1,-1 0-1,1 1 0,0-1 0,0 1 0,0-1 0,0 1 1,0-1-1,-1 1 0,1 0 0,0-1 0,-1 1 0,1 0 1,0 0-1,0 1 0,3 3 895,-1 0-1,0 1 1,5 11 0,-3-6 634,0-1-1261,-3-6 128,0 1 1,0-1-1,1 1 0,0-1 1,-1 0-1,1 0 1,1-1-1,-1 1 0,0 0 1,1-1-1,7 6 1,-7-7-612,1 0 0,-1 0 0,0 0 0,0 0 0,1-1 0,-1 0 0,1 0 0,-1 0 0,1 0 0,0-1 0,-1 0 0,1 0 0,-1 0 1,1 0-1,0-1 0,-1 0 0,1 0 0,-1 0 0,1 0 0,-1-1 0,0 0 0,1 1 0,-1-2 0,4-2 0,-2 1-1051,0-1-1,0 0 1,0 0-1,0-1 1,8-11-1,8-8-2445,-16 19 2300,-2 1 767,1 1 1,-1 0 0,6-4-1,-9 7 633,1 0 0,-1 0 0,1 0 0,-1 1 0,1-1 0,-1 1 0,1-1-1,-1 1 1,1-1 0,-1 1 0,1 0 0,0 0 0,-1 0 0,1 0 0,-1 0 0,4 0-1,4 1 975,-7-1-905,-1 1 0,1-1-1,-1 0 1,1 0 0,-1 1 0,0-1-1,1 0 1,-1 1 0,0 0 0,1-1 0,1 2-1,21 16 2998,28 18 3403,-34-22-5491,-15-11-1070,0 0-1,1 0 1,-1-1-1,1 1 1,6 3 0,-8-6-29,-1 0 0,0 1 0,1-1 1,-1 0-1,1 1 0,-1-1 0,0 0 1,1 0-1,-1 0 0,1 0 0,-1 0 1,1-1-1,-1 1 0,0 0 0,1-1 1,-1 1-1,0-1 0,1 1 0,-1-1 1,0 0-1,0 0 0,2 0 1,0-2-527,0 0 0,0 0 0,0 0 1,-1-1-1,1 1 0,-1-1 0,3-5 1,7-9-1896,-2 2 374,-6 7 954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21:58:20.71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1 317 9830,'1'-1'31,"0"0"0,0 0 0,0 0 0,-1 0-1,1 0 1,0 0 0,0 0 0,-1-1 0,1 1 0,0-2-1,4-6 92,13-12-274,2 0 1,38-33-1,-28 29 51,2 0 1,0 2-1,1 2 0,2 1 1,41-18-1,-53 29 450,1 0 0,0 2 0,1 1 0,43-6 0,-49 10 1067,1 1 1,0 1 0,34 5 0,-24 1 975,1 1 1,-1 2-1,40 18 1,-26-7-2393,49 31 0,-56-29 0,128 88 0,-69-43 0,-48-32 0,-28-20 0,0-1 0,42 22 0,-21-16 0,-18-8 0,31 11 0,-52-23-62,0 1 1,0 0-1,0-1 0,0 0 1,0 1-1,1-1 1,-1 0-1,0 0 1,0 0-1,0 0 1,3-1-1,-2 0-75,-1 0 1,1 0-1,-1 0 0,0-1 1,1 1-1,-1 0 0,0-1 0,4-3 1,8-7-1833,-6 7 984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21:58:20.7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7 417 9830,'0'0'31,"0"0"0,-1 0 0,1 0 0,0 0 0,0 0-1,0 0 1,-1 0 0,1 0 0,0 0 0,0 0 0,0 0 0,-1 0 0,1 0 0,0 0-1,0 0 1,0 0 0,-1 0 0,1 0 0,0 0 0,0-1 0,0 1 0,-1 0 0,1 0-1,0 0 1,0 0 0,0 0 0,0 0 0,-1-1 0,1 1 0,0 0 0,0 0 0,0 0-1,0 0 1,0-1 0,0 1 0,0 0 0,-1 0 0,1 0 0,0-1 0,0-12 86,8-13-457,0 4 195,2 1 0,0 0 1,2 0-1,0 1 0,1 0 1,18-20-1,-9 15 145,2 1 0,0 1 0,1 1 0,1 2 0,57-35 0,-72 49 540,1 1 0,-1-1 0,1 2 0,0 0 0,0 0 1,1 1-1,-1 0 0,1 1 0,0 1 0,-1 0 0,1 1 0,0 0 0,0 1 0,-1 0 0,1 1 0,0 0 0,17 7 0,-11-3 122,-1 1 0,0 1-1,0 0 1,-1 1-1,30 22 1,-24-13 11,0 1 0,-2 1 0,24 29 1,37 42-674,-22-26 0,-34-38 0,2-1 0,0-2 0,48 32 0,-61-47 0,1 0 0,0-1 0,1 0 0,0-1 0,25 6 0,90 15 0,-123-26 0,157 20 0,-158-21-270,1 0 1,0-1 0,0 0 0,0 0-1,-1-1 1,1 0 0,0-1-1,-1 0 1,1 0 0,9-4 0,-14 2 253,-2 1-237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21:58:20.71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7 549 9830,'0'0'2,"0"0"-1,0 0 1,0 0-1,0 0 0,0 0 1,0 0-1,0 0 1,0 0-1,0 0 1,0 0-1,0 0 1,0 0-1,0 0 1,0 0-1,0 0 1,0 0-1,0 0 1,0 0-1,0 0 1,0-1-1,0 1 1,0 0-1,0 0 1,0 0-1,0 0 0,0 0 1,0 0-1,0 0 1,0 0-1,0 0 1,0 0-1,0 0 1,0 0-1,0 0 1,0 0-1,0 0 1,0 0-1,0 0 1,0 0-1,0 0 1,-1 0-1,1 0 1,0 0-1,0 0 1,0 0-1,0 0 0,0 0 1,0 0-1,0 0 1,0 0-1,0 0 1,0 0-1,0 0 1,0 0-1,0 0 1,0 0-1,0 0 1,0 0-1,0 0 1,0 1-1,-2-8 196,-1-7 75,3 11-286,0 0 0,0 0 0,0 1 0,0-1 0,0 0 0,1 0 0,-1 0 0,1 1 0,0-4 0,1 1-15,1 1-1,-1-1 1,1 1 0,3-5-1,-1 0-3,0 0 0,-1 0 0,4-10 0,-4 10 5,-1 1 0,1 0 0,1 0 0,5-9 0,24-33 28,-28 41 0,0-1 0,7-17 0,-11 20 0,2 0 0,-1-1 0,1 2 0,0-1 0,0 0 0,1 1 0,8-9 0,0 3 0,0-1 0,14-18 0,-19 21 0,-1 0 0,2 1 0,-1 0 0,1 0 0,1 1 0,-1 1 0,1-1 0,22-11 0,-22 14 0,59-28 0,-55 28 0,0 0 0,1 0 0,16-2 0,-5 3 2821,32-2-1,-46 6-1506,0 0 0,1 1 0,-1 1 0,22 4 0,4 5 77,-1 1 0,58 28 0,-90-37-1391,1 0 0,-1 1 0,0-1 0,0 1 0,0 1 0,6 6 0,21 31 0,-22-28 0,16 18 0,-13-18 0,0 1 0,-1 0 0,16 27 0,44 86 0,-5-28 0,-37-59 0,-19-27 0,-1 0 0,2 0 0,0-2 0,1 1 0,0-2 0,0 1 0,29 17 0,-26-20 0,1-1 0,0 0 0,0-1 0,1-1 0,20 4 0,-11-3 34,38 3 1,-49-9-104,-1 0-1,0-1 1,1-1 0,16-3 0,-19 2-1680,-1-1 0,0 0 1,0 0-1,0-1 0,-1-1 0,23-12 1,-28 13 940,-2-1 36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21:58:20.7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1000 348,'-1'-4'318,"0"0"0,1-1 0,-1 0 0,1 1 0,0-1 0,0 1 0,1-1-1,-1 1 1,3-8 0,-2 5-28,5-24-721,21-56 1,-18 60 1,5-11 287,1 0 1,21-37-1,-25 54 185,2 1 0,0 0 1,2 1-1,30-32 0,-13 21-4,1 1-1,54-37 1,-69 54-28,1 1-1,0 1 0,0 1 1,1 1-1,0 0 1,1 2-1,22-5 1,-5 5 4,1 2 1,46 1 0,76 10 16,-119-5-24,-5 0-4,55-4 0,-75 0-7,-1 0 1,1-1-1,-1-1 1,0 0-1,27-12 1,-21 5-3,-1 0 1,0-1 0,-1-1-1,-1-1 1,18-17 0,-23 18 2,-1 0 1,0-1-1,-1-1 1,-1 0-1,0-1 1,15-31-1,-2 4-191,-17 32 110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21:58:20.7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91 9 9830,'-16'11'2479,"16"-11"-2460,-12 8 2445,1 0-1,-1 1 1,1 1-1,-18 19 1,45-44-2602,-4 5-1761,-7 5 835,28-26-4467,-28 27 4750,-1 1 1,0 0 0,1 0 0,-1 1-1,1-1 1,7-1 0,-12 4 808,0-1 0,0 1-1,1 0 1,-1 0 0,0 0 0,0 0 0,1 0 0,-1 0 0,0 0 0,0 0 0,1 0 0,-1 0-1,0 0 1,0 0 0,1 1 0,-1-1 0,0 0 0,0 0 0,1 0 0,-1 0 0,0 0-1,0 0 1,0 1 0,1-1 0,-1 0 0,0 0 0,0 0 0,1 1 0,2 7 969,-1 13 1320,-2-19-1953,-4 116 10811,4-118-11178,0 0 0,0 0 0,0 0 0,0 0 0,0 0 0,0 0 0,-1 0 0,1 0 0,0 0 0,0 0 0,0 1 0,0-1 0,0 0 0,0 0 0,0 0 0,0 0 0,0 0 0,0 0 0,0 0 0,0 0 1,-1 0-1,1 0 0,0 0 0,0 0 0,0 0 0,0 0 0,0 0 0,0 0 0,0 0 0,0 0 0,0 0 0,0 0 0,-1 0 0,1 0 0,0 0 0,0 0 0,0 0 0,0 0 0,0 0 0,0 0 0,0-1 0,0 1 0,0 0 0,0 0 1,0 0-1,0 0 0,0 0 0,-1 0 0,1 0 0,0 0 0,0 0 0,0 0 0,0 0 0,0 0 0,0 0 0,0-1 0,-6-5-478,3 3 1,-2 0-443,-1 0-1,1 0 1,-1 0 0,1 1 0,-1 0-1,-8-3 1,7 3-409,0 0 0,0-1 0,-12-6 0,16 6 680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28:38.9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98 9830,'3'-5'0,"-1"-2"0,1 1 0,1 0 0,0 0 0,-1 0 0,2 0 0,-1 0 0,1 1 0,7-7 0,-9 9 309,1 0 0,0 0 0,0 1 0,0-1 0,1 1 0,-1 0 0,0 0 0,1 1 0,-1-1 0,8 0 0,-10 1-163,0 1-1,0 0 1,1 0 0,-1 0 0,0 0-1,0 1 1,1-1 0,-1 1 0,0-1 0,0 1-1,0 0 1,0-1 0,0 1 0,0 0-1,0 1 1,0-1 0,0 0 0,0 0-1,-1 1 1,1-1 0,0 1 0,-1 0-1,1-1 1,0 3 0,17 26 2182,-15-23-1451,0 0-1,1 0 1,0 0-1,0-1 1,0 1-1,1-1 1,8 6 0,-11-9-898,1-1 0,0 1 0,0-1 0,0 0 0,0 0 1,7 2-1,-10-3-3,1-1 1,0 0-1,0 1 1,-1-1 0,1 0-1,0 0 1,0 0-1,-1 0 1,1-1 0,0 1-1,-1 0 1,1-1-1,0 1 1,-1-1 0,1 0-1,0 1 1,-1-1-1,1 0 1,-1 0-1,2-1 1,2-2-697,7-5-1767,11-11 1,-19 16 1732,-1 0 0,0 0-1,1 0 1,-1-1 0,-1 1 0,5-9-1,-5 9 188,0-1-1,1 1 0,-1-1 1,1 1-1,0 0 0,1 0 1,3-4-1,-5 6 709,0 0 1,1 0 0,-1 0-1,1 0 1,-1 1-1,1-1 1,0 1-1,-1 0 1,1 0-1,0 0 1,0 0-1,0 0 1,4 0 0,-4 1 149,-1 0 0,1-1 0,-1 1 0,1 1 0,-1-1 0,1 0 0,-1 1 0,1-1 0,-1 1 0,1 0 0,-1-1 0,0 1 0,1 1 0,-1-1 0,0 0 1,0 0-1,0 1 0,0-1 0,0 1 0,0 0 0,0 0 0,0-1 0,-1 1 0,3 3 0,7 11 1964,17 21 2344,-22-31-4568,0 1 0,1-1 0,0 0 0,0 0 0,15 9 0,-20-14-95,0 0 1,0 0 0,1 0 0,-1 0-1,0 0 1,0-1 0,1 1 0,-1 0 0,0-1-1,1 0 1,-1 0 0,1 0 0,-1 0 0,0 0-1,1 0 1,-1 0 0,1-1 0,-1 0-1,0 1 1,1-1 0,-1 0 0,0 0 0,0 0-1,0 0 1,0 0 0,0-1 0,3-1-1,-1-2-674,0 1-1,0-1 0,-1 0 0,0 0 0,1 0 1,-2 0-1,1-1 0,-1 1 0,3-8 0,0-1-930,1 0 138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28:38.9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86 9830,'11'-18'0,"-10"15"0,0 0 0,1 1 0,-1-1 0,1 1 0,0-1 0,-1 1 0,1 0 0,3-3 0,6-3 11,-1 0 1,1 1-1,21-10 1,-31 16 112,0 1 0,0 0 0,0-1 0,0 1 0,0 0 1,0 0-1,0 0 0,0 0 0,0 0 0,0 0 0,0 0 1,0 0-1,0 0 0,0 0 0,0 0 0,0 1 0,0-1 1,-1 0-1,1 1 0,0-1 0,0 1 0,0-1 0,0 1 1,0-1-1,-1 1 0,1 0 0,0-1 0,-1 1 0,1 0 1,0 0-1,0 1 0,3 3 895,-1 0-1,0 1 1,5 11 0,-3-6 634,0-1-1261,-3-6 128,0 1 1,0-1-1,1 1 0,0-1 1,-1 0-1,1 0 1,1-1-1,-1 1 0,0 0 1,1-1-1,7 6 1,-7-7-612,1 0 0,-1 0 0,0 0 0,0 0 0,1-1 0,-1 0 0,1 0 0,-1 0 0,1 0 0,0-1 0,-1 0 0,1 0 0,-1 0 1,1 0-1,0-1 0,-1 0 0,1 0 0,-1 0 0,1 0 0,-1-1 0,0 0 0,1 1 0,-1-2 0,4-2 0,-2 1-1051,0-1-1,0 0 1,0 0-1,0-1 1,8-11-1,8-8-2445,-16 19 2300,-2 1 767,1 1 1,-1 0 0,6-4-1,-9 7 633,1 0 0,-1 0 0,1 0 0,-1 1 0,1-1 0,-1 1 0,1-1-1,-1 1 1,1-1 0,-1 1 0,1 0 0,0 0 0,-1 0 0,1 0 0,-1 0 0,4 0-1,4 1 975,-7-1-905,-1 1 0,1-1-1,-1 0 1,1 0 0,-1 1 0,0-1-1,1 0 1,-1 1 0,0 0 0,1-1 0,1 2-1,21 16 2998,28 18 3403,-34-22-5491,-15-11-1070,0 0-1,1 0 1,-1-1-1,1 1 1,6 3 0,-8-6-29,-1 0 0,0 1 0,1-1 1,-1 0-1,1 1 0,-1-1 0,0 0 1,1 0-1,-1 0 0,1 0 0,-1 0 1,1-1-1,-1 1 0,0 0 0,1-1 1,-1 1-1,0-1 0,1 1 0,-1-1 1,0 0-1,0 0 0,2 0 1,0-2-527,0 0 0,0 0 0,0 0 1,-1-1-1,1 1 0,-1-1 0,3-5 1,7-9-1896,-2 2 374,-6 7 954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21:32:39.50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86 9830,'11'-18'0,"-10"15"0,0 0 0,1 1 0,-1-1 0,1 1 0,0-1 0,-1 1 0,1 0 0,3-3 0,6-3 11,-1 0 1,1 1-1,21-10 1,-31 16 112,0 1 0,0 0 0,0-1 0,0 1 0,0 0 1,0 0-1,0 0 0,0 0 0,0 0 0,0 0 0,0 0 1,0 0-1,0 0 0,0 0 0,0 0 0,0 1 0,0-1 1,-1 0-1,1 1 0,0-1 0,0 1 0,0-1 0,0 1 1,0-1-1,-1 1 0,1 0 0,0-1 0,-1 1 0,1 0 1,0 0-1,0 1 0,3 3 895,-1 0-1,0 1 1,5 11 0,-3-6 634,0-1-1261,-3-6 128,0 1 1,0-1-1,1 1 0,0-1 1,-1 0-1,1 0 1,1-1-1,-1 1 0,0 0 1,1-1-1,7 6 1,-7-7-612,1 0 0,-1 0 0,0 0 0,0 0 0,1-1 0,-1 0 0,1 0 0,-1 0 0,1 0 0,0-1 0,-1 0 0,1 0 0,-1 0 1,1 0-1,0-1 0,-1 0 0,1 0 0,-1 0 0,1 0 0,-1-1 0,0 0 0,1 1 0,-1-2 0,4-2 0,-2 1-1051,0-1-1,0 0 1,0 0-1,0-1 1,8-11-1,8-8-2445,-16 19 2300,-2 1 767,1 1 1,-1 0 0,6-4-1,-9 7 633,1 0 0,-1 0 0,1 0 0,-1 1 0,1-1 0,-1 1 0,1-1-1,-1 1 1,1-1 0,-1 1 0,1 0 0,0 0 0,-1 0 0,1 0 0,-1 0 0,4 0-1,4 1 975,-7-1-905,-1 1 0,1-1-1,-1 0 1,1 0 0,-1 1 0,0-1-1,1 0 1,-1 1 0,0 0 0,1-1 0,1 2-1,21 16 2998,28 18 3403,-34-22-5491,-15-11-1070,0 0-1,1 0 1,-1-1-1,1 1 1,6 3 0,-8-6-29,-1 0 0,0 1 0,1-1 1,-1 0-1,1 1 0,-1-1 0,0 0 1,1 0-1,-1 0 0,1 0 0,-1 0 1,1-1-1,-1 1 0,0 0 0,1-1 1,-1 1-1,0-1 0,1 1 0,-1-1 1,0 0-1,0 0 0,2 0 1,0-2-527,0 0 0,0 0 0,0 0 1,-1-1-1,1 1 0,-1-1 0,3-5 1,7-9-1896,-2 2 374,-6 7 954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28:38.94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1 317 9830,'1'-1'31,"0"0"0,0 0 0,0 0 0,-1 0-1,1 0 1,0 0 0,0 0 0,-1-1 0,1 1 0,0-2-1,4-6 92,13-12-274,2 0 1,38-33-1,-28 29 51,2 0 1,0 2-1,1 2 0,2 1 1,41-18-1,-53 29 450,1 0 0,0 2 0,1 1 0,43-6 0,-49 10 1067,1 1 1,0 1 0,34 5 0,-24 1 975,1 1 1,-1 2-1,40 18 1,-26-7-2393,49 31 0,-56-29 0,128 88 0,-69-43 0,-48-32 0,-28-20 0,0-1 0,42 22 0,-21-16 0,-18-8 0,31 11 0,-52-23-62,0 1 1,0 0-1,0-1 0,0 0 1,0 1-1,1-1 1,-1 0-1,0 0 1,0 0-1,0 0 1,3-1-1,-2 0-75,-1 0 1,1 0-1,-1 0 0,0-1 1,1 1-1,-1 0 0,0-1 0,4-3 1,8-7-1833,-6 7 984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28:38.94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7 417 9830,'0'0'31,"0"0"0,-1 0 0,1 0 0,0 0 0,0 0-1,0 0 1,-1 0 0,1 0 0,0 0 0,0 0 0,0 0 0,-1 0 0,1 0 0,0 0-1,0 0 1,0 0 0,-1 0 0,1 0 0,0 0 0,0-1 0,0 1 0,-1 0 0,1 0-1,0 0 1,0 0 0,0 0 0,0 0 0,-1-1 0,1 1 0,0 0 0,0 0 0,0 0-1,0 0 1,0-1 0,0 1 0,0 0 0,-1 0 0,1 0 0,0-1 0,0-12 86,8-13-457,0 4 195,2 1 0,0 0 1,2 0-1,0 1 0,1 0 1,18-20-1,-9 15 145,2 1 0,0 1 0,1 1 0,1 2 0,57-35 0,-72 49 540,1 1 0,-1-1 0,1 2 0,0 0 0,0 0 1,1 1-1,-1 0 0,1 1 0,0 1 0,-1 0 0,1 1 0,0 0 0,0 1 0,-1 0 0,1 1 0,0 0 0,17 7 0,-11-3 122,-1 1 0,0 1-1,0 0 1,-1 1-1,30 22 1,-24-13 11,0 1 0,-2 1 0,24 29 1,37 42-674,-22-26 0,-34-38 0,2-1 0,0-2 0,48 32 0,-61-47 0,1 0 0,0-1 0,1 0 0,0-1 0,25 6 0,90 15 0,-123-26 0,157 20 0,-158-21-270,1 0 1,0-1 0,0 0 0,0 0-1,-1-1 1,1 0 0,0-1-1,-1 0 1,1 0 0,9-4 0,-14 2 253,-2 1-237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28:38.9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7 549 9830,'0'0'2,"0"0"-1,0 0 1,0 0-1,0 0 0,0 0 1,0 0-1,0 0 1,0 0-1,0 0 1,0 0-1,0 0 1,0 0-1,0 0 1,0 0-1,0 0 1,0 0-1,0 0 1,0 0-1,0 0 1,0-1-1,0 1 1,0 0-1,0 0 1,0 0-1,0 0 0,0 0 1,0 0-1,0 0 1,0 0-1,0 0 1,0 0-1,0 0 1,0 0-1,0 0 1,0 0-1,0 0 1,0 0-1,0 0 1,0 0-1,0 0 1,-1 0-1,1 0 1,0 0-1,0 0 1,0 0-1,0 0 0,0 0 1,0 0-1,0 0 1,0 0-1,0 0 1,0 0-1,0 0 1,0 0-1,0 0 1,0 0-1,0 0 1,0 0-1,0 0 1,0 1-1,-2-8 196,-1-7 75,3 11-286,0 0 0,0 0 0,0 1 0,0-1 0,0 0 0,1 0 0,-1 0 0,1 1 0,0-4 0,1 1-15,1 1-1,-1-1 1,1 1 0,3-5-1,-1 0-3,0 0 0,-1 0 0,4-10 0,-4 10 5,-1 1 0,1 0 0,1 0 0,5-9 0,24-33 28,-28 41 0,0-1 0,7-17 0,-11 20 0,2 0 0,-1-1 0,1 2 0,0-1 0,0 0 0,1 1 0,8-9 0,0 3 0,0-1 0,14-18 0,-19 21 0,-1 0 0,2 1 0,-1 0 0,1 0 0,1 1 0,-1 1 0,1-1 0,22-11 0,-22 14 0,59-28 0,-55 28 0,0 0 0,1 0 0,16-2 0,-5 3 2821,32-2-1,-46 6-1506,0 0 0,1 1 0,-1 1 0,22 4 0,4 5 77,-1 1 0,58 28 0,-90-37-1391,1 0 0,-1 1 0,0-1 0,0 1 0,0 1 0,6 6 0,21 31 0,-22-28 0,16 18 0,-13-18 0,0 1 0,-1 0 0,16 27 0,44 86 0,-5-28 0,-37-59 0,-19-27 0,-1 0 0,2 0 0,0-2 0,1 1 0,0-2 0,0 1 0,29 17 0,-26-20 0,1-1 0,0 0 0,0-1 0,1-1 0,20 4 0,-11-3 34,38 3 1,-49-9-104,-1 0-1,0-1 1,1-1 0,16-3 0,-19 2-1680,-1-1 0,0 0 1,0 0-1,0-1 0,-1-1 0,23-12 1,-28 13 940,-2-1 36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55:44.7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1000 348,'-1'-4'318,"0"0"0,1-1 0,-1 0 0,1 1 0,0-1 0,0 1 0,1-1-1,-1 1 1,3-8 0,-2 5-28,5-24-721,21-56 1,-18 60 1,5-11 287,1 0 1,21-37-1,-25 54 185,2 1 0,0 0 1,2 1-1,30-32 0,-13 21-4,1 1-1,54-37 1,-69 54-28,1 1-1,0 1 0,0 1 1,1 1-1,0 0 1,1 2-1,22-5 1,-5 5 4,1 2 1,46 1 0,76 10 16,-119-5-24,-5 0-4,55-4 0,-75 0-7,-1 0 1,1-1-1,-1-1 1,0 0-1,27-12 1,-21 5-3,-1 0 1,0-1 0,-1-1-1,-1-1 1,18-17 0,-23 18 2,-1 0 1,0-1-1,-1-1 1,-1 0-1,0-1 1,15-31-1,-2 4-191,-17 32 110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56:51.0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91 9 9830,'-16'11'2479,"16"-11"-2460,-12 8 2445,1 0-1,-1 1 1,1 1-1,-18 19 1,45-44-2602,-4 5-1761,-7 5 835,28-26-4467,-28 27 4750,-1 1 1,0 0 0,1 0 0,-1 1-1,1-1 1,7-1 0,-12 4 808,0-1 0,0 1-1,1 0 1,-1 0 0,0 0 0,0 0 0,1 0 0,-1 0 0,0 0 0,0 0 0,1 0 0,-1 0-1,0 0 1,0 0 0,1 1 0,-1-1 0,0 0 0,0 0 0,1 0 0,-1 0 0,0 0-1,0 0 1,0 1 0,1-1 0,-1 0 0,0 0 0,0 0 0,1 1 0,2 7 969,-1 13 1320,-2-19-1953,-4 116 10811,4-118-11178,0 0 0,0 0 0,0 0 0,0 0 0,0 0 0,0 0 0,-1 0 0,1 0 0,0 0 0,0 0 0,0 1 0,0-1 0,0 0 0,0 0 0,0 0 0,0 0 0,0 0 0,0 0 0,0 0 0,0 0 1,-1 0-1,1 0 0,0 0 0,0 0 0,0 0 0,0 0 0,0 0 0,0 0 0,0 0 0,0 0 0,0 0 0,0 0 0,-1 0 0,1 0 0,0 0 0,0 0 0,0 0 0,0 0 0,0 0 0,0 0 0,0-1 0,0 1 0,0 0 0,0 0 1,0 0-1,0 0 0,0 0 0,-1 0 0,1 0 0,0 0 0,0 0 0,0 0 0,0 0 0,0 0 0,0 0 0,0-1 0,-6-5-478,3 3 1,-2 0-443,-1 0-1,1 0 1,-1 0 0,1 1 0,-1 0-1,-8-3 1,7 3-409,0 0 0,0-1 0,-12-6 0,16 6 680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28:38.9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98 9830,'3'-5'0,"-1"-2"0,1 1 0,1 0 0,0 0 0,-1 0 0,2 0 0,-1 0 0,1 1 0,7-7 0,-9 9 309,1 0 0,0 0 0,0 1 0,0-1 0,1 1 0,-1 0 0,0 0 0,1 1 0,-1-1 0,8 0 0,-10 1-163,0 1-1,0 0 1,1 0 0,-1 0 0,0 0-1,0 1 1,1-1 0,-1 1 0,0-1 0,0 1-1,0 0 1,0-1 0,0 1 0,0 0-1,0 1 1,0-1 0,0 0 0,0 0-1,-1 1 1,1-1 0,0 1 0,-1 0-1,1-1 1,0 3 0,17 26 2182,-15-23-1451,0 0-1,1 0 1,0 0-1,0-1 1,0 1-1,1-1 1,8 6 0,-11-9-898,1-1 0,0 1 0,0-1 0,0 0 0,0 0 1,7 2-1,-10-3-3,1-1 1,0 0-1,0 1 1,-1-1 0,1 0-1,0 0 1,0 0-1,-1 0 1,1-1 0,0 1-1,-1 0 1,1-1-1,0 1 1,-1-1 0,1 0-1,0 1 1,-1-1-1,1 0 1,-1 0-1,2-1 1,2-2-697,7-5-1767,11-11 1,-19 16 1732,-1 0 0,0 0-1,1 0 1,-1-1 0,-1 1 0,5-9-1,-5 9 188,0-1-1,1 1 0,-1-1 1,1 1-1,0 0 0,1 0 1,3-4-1,-5 6 709,0 0 1,1 0 0,-1 0-1,1 0 1,-1 1-1,1-1 1,0 1-1,-1 0 1,1 0-1,0 0 1,0 0-1,0 0 1,4 0 0,-4 1 149,-1 0 0,1-1 0,-1 1 0,1 1 0,-1-1 0,1 0 0,-1 1 0,1-1 0,-1 1 0,1 0 0,-1-1 0,0 1 0,1 1 0,-1-1 0,0 0 1,0 0-1,0 1 0,0-1 0,0 1 0,0 0 0,0 0 0,0-1 0,-1 1 0,3 3 0,7 11 1964,17 21 2344,-22-31-4568,0 1 0,1-1 0,0 0 0,0 0 0,15 9 0,-20-14-95,0 0 1,0 0 0,1 0 0,-1 0-1,0 0 1,0-1 0,1 1 0,-1 0 0,0-1-1,1 0 1,-1 0 0,1 0 0,-1 0 0,0 0-1,1 0 1,-1 0 0,1-1 0,-1 0-1,0 1 1,1-1 0,-1 0 0,0 0 0,0 0-1,0 0 1,0 0 0,0-1 0,3-1-1,-1-2-674,0 1-1,0-1 0,-1 0 0,0 0 0,1 0 1,-2 0-1,1-1 0,-1 1 0,3-8 0,0-1-930,1 0 138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28:38.9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86 9830,'11'-18'0,"-10"15"0,0 0 0,1 1 0,-1-1 0,1 1 0,0-1 0,-1 1 0,1 0 0,3-3 0,6-3 11,-1 0 1,1 1-1,21-10 1,-31 16 112,0 1 0,0 0 0,0-1 0,0 1 0,0 0 1,0 0-1,0 0 0,0 0 0,0 0 0,0 0 0,0 0 1,0 0-1,0 0 0,0 0 0,0 0 0,0 1 0,0-1 1,-1 0-1,1 1 0,0-1 0,0 1 0,0-1 0,0 1 1,0-1-1,-1 1 0,1 0 0,0-1 0,-1 1 0,1 0 1,0 0-1,0 1 0,3 3 895,-1 0-1,0 1 1,5 11 0,-3-6 634,0-1-1261,-3-6 128,0 1 1,0-1-1,1 1 0,0-1 1,-1 0-1,1 0 1,1-1-1,-1 1 0,0 0 1,1-1-1,7 6 1,-7-7-612,1 0 0,-1 0 0,0 0 0,0 0 0,1-1 0,-1 0 0,1 0 0,-1 0 0,1 0 0,0-1 0,-1 0 0,1 0 0,-1 0 1,1 0-1,0-1 0,-1 0 0,1 0 0,-1 0 0,1 0 0,-1-1 0,0 0 0,1 1 0,-1-2 0,4-2 0,-2 1-1051,0-1-1,0 0 1,0 0-1,0-1 1,8-11-1,8-8-2445,-16 19 2300,-2 1 767,1 1 1,-1 0 0,6-4-1,-9 7 633,1 0 0,-1 0 0,1 0 0,-1 1 0,1-1 0,-1 1 0,1-1-1,-1 1 1,1-1 0,-1 1 0,1 0 0,0 0 0,-1 0 0,1 0 0,-1 0 0,4 0-1,4 1 975,-7-1-905,-1 1 0,1-1-1,-1 0 1,1 0 0,-1 1 0,0-1-1,1 0 1,-1 1 0,0 0 0,1-1 0,1 2-1,21 16 2998,28 18 3403,-34-22-5491,-15-11-1070,0 0-1,1 0 1,-1-1-1,1 1 1,6 3 0,-8-6-29,-1 0 0,0 1 0,1-1 1,-1 0-1,1 1 0,-1-1 0,0 0 1,1 0-1,-1 0 0,1 0 0,-1 0 1,1-1-1,-1 1 0,0 0 0,1-1 1,-1 1-1,0-1 0,1 1 0,-1-1 1,0 0-1,0 0 0,2 0 1,0-2-527,0 0 0,0 0 0,0 0 1,-1-1-1,1 1 0,-1-1 0,3-5 1,7-9-1896,-2 2 374,-6 7 954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28:38.94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1 317 9830,'1'-1'31,"0"0"0,0 0 0,0 0 0,-1 0-1,1 0 1,0 0 0,0 0 0,-1-1 0,1 1 0,0-2-1,4-6 92,13-12-274,2 0 1,38-33-1,-28 29 51,2 0 1,0 2-1,1 2 0,2 1 1,41-18-1,-53 29 450,1 0 0,0 2 0,1 1 0,43-6 0,-49 10 1067,1 1 1,0 1 0,34 5 0,-24 1 975,1 1 1,-1 2-1,40 18 1,-26-7-2393,49 31 0,-56-29 0,128 88 0,-69-43 0,-48-32 0,-28-20 0,0-1 0,42 22 0,-21-16 0,-18-8 0,31 11 0,-52-23-62,0 1 1,0 0-1,0-1 0,0 0 1,0 1-1,1-1 1,-1 0-1,0 0 1,0 0-1,0 0 1,3-1-1,-2 0-75,-1 0 1,1 0-1,-1 0 0,0-1 1,1 1-1,-1 0 0,0-1 0,4-3 1,8-7-1833,-6 7 984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28:38.94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7 417 9830,'0'0'31,"0"0"0,-1 0 0,1 0 0,0 0 0,0 0-1,0 0 1,-1 0 0,1 0 0,0 0 0,0 0 0,0 0 0,-1 0 0,1 0 0,0 0-1,0 0 1,0 0 0,-1 0 0,1 0 0,0 0 0,0-1 0,0 1 0,-1 0 0,1 0-1,0 0 1,0 0 0,0 0 0,0 0 0,-1-1 0,1 1 0,0 0 0,0 0 0,0 0-1,0 0 1,0-1 0,0 1 0,0 0 0,-1 0 0,1 0 0,0-1 0,0-12 86,8-13-457,0 4 195,2 1 0,0 0 1,2 0-1,0 1 0,1 0 1,18-20-1,-9 15 145,2 1 0,0 1 0,1 1 0,1 2 0,57-35 0,-72 49 540,1 1 0,-1-1 0,1 2 0,0 0 0,0 0 1,1 1-1,-1 0 0,1 1 0,0 1 0,-1 0 0,1 1 0,0 0 0,0 1 0,-1 0 0,1 1 0,0 0 0,17 7 0,-11-3 122,-1 1 0,0 1-1,0 0 1,-1 1-1,30 22 1,-24-13 11,0 1 0,-2 1 0,24 29 1,37 42-674,-22-26 0,-34-38 0,2-1 0,0-2 0,48 32 0,-61-47 0,1 0 0,0-1 0,1 0 0,0-1 0,25 6 0,90 15 0,-123-26 0,157 20 0,-158-21-270,1 0 1,0-1 0,0 0 0,0 0-1,-1-1 1,1 0 0,0-1-1,-1 0 1,1 0 0,9-4 0,-14 2 253,-2 1-237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28:38.9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7 549 9830,'0'0'2,"0"0"-1,0 0 1,0 0-1,0 0 0,0 0 1,0 0-1,0 0 1,0 0-1,0 0 1,0 0-1,0 0 1,0 0-1,0 0 1,0 0-1,0 0 1,0 0-1,0 0 1,0 0-1,0 0 1,0-1-1,0 1 1,0 0-1,0 0 1,0 0-1,0 0 0,0 0 1,0 0-1,0 0 1,0 0-1,0 0 1,0 0-1,0 0 1,0 0-1,0 0 1,0 0-1,0 0 1,0 0-1,0 0 1,0 0-1,0 0 1,-1 0-1,1 0 1,0 0-1,0 0 1,0 0-1,0 0 0,0 0 1,0 0-1,0 0 1,0 0-1,0 0 1,0 0-1,0 0 1,0 0-1,0 0 1,0 0-1,0 0 1,0 0-1,0 0 1,0 1-1,-2-8 196,-1-7 75,3 11-286,0 0 0,0 0 0,0 1 0,0-1 0,0 0 0,1 0 0,-1 0 0,1 1 0,0-4 0,1 1-15,1 1-1,-1-1 1,1 1 0,3-5-1,-1 0-3,0 0 0,-1 0 0,4-10 0,-4 10 5,-1 1 0,1 0 0,1 0 0,5-9 0,24-33 28,-28 41 0,0-1 0,7-17 0,-11 20 0,2 0 0,-1-1 0,1 2 0,0-1 0,0 0 0,1 1 0,8-9 0,0 3 0,0-1 0,14-18 0,-19 21 0,-1 0 0,2 1 0,-1 0 0,1 0 0,1 1 0,-1 1 0,1-1 0,22-11 0,-22 14 0,59-28 0,-55 28 0,0 0 0,1 0 0,16-2 0,-5 3 2821,32-2-1,-46 6-1506,0 0 0,1 1 0,-1 1 0,22 4 0,4 5 77,-1 1 0,58 28 0,-90-37-1391,1 0 0,-1 1 0,0-1 0,0 1 0,0 1 0,6 6 0,21 31 0,-22-28 0,16 18 0,-13-18 0,0 1 0,-1 0 0,16 27 0,44 86 0,-5-28 0,-37-59 0,-19-27 0,-1 0 0,2 0 0,0-2 0,1 1 0,0-2 0,0 1 0,29 17 0,-26-20 0,1-1 0,0 0 0,0-1 0,1-1 0,20 4 0,-11-3 34,38 3 1,-49-9-104,-1 0-1,0-1 1,1-1 0,16-3 0,-19 2-1680,-1-1 0,0 0 1,0 0-1,0-1 0,-1-1 0,23-12 1,-28 13 940,-2-1 36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21:32:39.50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1 317 9830,'1'-1'31,"0"0"0,0 0 0,0 0 0,-1 0-1,1 0 1,0 0 0,0 0 0,-1-1 0,1 1 0,0-2-1,4-6 92,13-12-274,2 0 1,38-33-1,-28 29 51,2 0 1,0 2-1,1 2 0,2 1 1,41-18-1,-53 29 450,1 0 0,0 2 0,1 1 0,43-6 0,-49 10 1067,1 1 1,0 1 0,34 5 0,-24 1 975,1 1 1,-1 2-1,40 18 1,-26-7-2393,49 31 0,-56-29 0,128 88 0,-69-43 0,-48-32 0,-28-20 0,0-1 0,42 22 0,-21-16 0,-18-8 0,31 11 0,-52-23-62,0 1 1,0 0-1,0-1 0,0 0 1,0 1-1,1-1 1,-1 0-1,0 0 1,0 0-1,0 0 1,3-1-1,-2 0-75,-1 0 1,1 0-1,-1 0 0,0-1 1,1 1-1,-1 0 0,0-1 0,4-3 1,8-7-1833,-6 7 984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55:44.7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1000 348,'-1'-4'318,"0"0"0,1-1 0,-1 0 0,1 1 0,0-1 0,0 1 0,1-1-1,-1 1 1,3-8 0,-2 5-28,5-24-721,21-56 1,-18 60 1,5-11 287,1 0 1,21-37-1,-25 54 185,2 1 0,0 0 1,2 1-1,30-32 0,-13 21-4,1 1-1,54-37 1,-69 54-28,1 1-1,0 1 0,0 1 1,1 1-1,0 0 1,1 2-1,22-5 1,-5 5 4,1 2 1,46 1 0,76 10 16,-119-5-24,-5 0-4,55-4 0,-75 0-7,-1 0 1,1-1-1,-1-1 1,0 0-1,27-12 1,-21 5-3,-1 0 1,0-1 0,-1-1-1,-1-1 1,18-17 0,-23 18 2,-1 0 1,0-1-1,-1-1 1,-1 0-1,0-1 1,15-31-1,-2 4-191,-17 32 110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56:51.0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91 9 9830,'-16'11'2479,"16"-11"-2460,-12 8 2445,1 0-1,-1 1 1,1 1-1,-18 19 1,45-44-2602,-4 5-1761,-7 5 835,28-26-4467,-28 27 4750,-1 1 1,0 0 0,1 0 0,-1 1-1,1-1 1,7-1 0,-12 4 808,0-1 0,0 1-1,1 0 1,-1 0 0,0 0 0,0 0 0,1 0 0,-1 0 0,0 0 0,0 0 0,1 0 0,-1 0-1,0 0 1,0 0 0,1 1 0,-1-1 0,0 0 0,0 0 0,1 0 0,-1 0 0,0 0-1,0 0 1,0 1 0,1-1 0,-1 0 0,0 0 0,0 0 0,1 1 0,2 7 969,-1 13 1320,-2-19-1953,-4 116 10811,4-118-11178,0 0 0,0 0 0,0 0 0,0 0 0,0 0 0,0 0 0,-1 0 0,1 0 0,0 0 0,0 0 0,0 1 0,0-1 0,0 0 0,0 0 0,0 0 0,0 0 0,0 0 0,0 0 0,0 0 0,0 0 1,-1 0-1,1 0 0,0 0 0,0 0 0,0 0 0,0 0 0,0 0 0,0 0 0,0 0 0,0 0 0,0 0 0,0 0 0,-1 0 0,1 0 0,0 0 0,0 0 0,0 0 0,0 0 0,0 0 0,0 0 0,0-1 0,0 1 0,0 0 0,0 0 1,0 0-1,0 0 0,0 0 0,-1 0 0,1 0 0,0 0 0,0 0 0,0 0 0,0 0 0,0 0 0,0 0 0,0-1 0,-6-5-478,3 3 1,-2 0-443,-1 0-1,1 0 1,-1 0 0,1 1 0,-1 0-1,-8-3 1,7 3-409,0 0 0,0-1 0,-12-6 0,16 6 680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28:38.9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98 9830,'3'-5'0,"-1"-2"0,1 1 0,1 0 0,0 0 0,-1 0 0,2 0 0,-1 0 0,1 1 0,7-7 0,-9 9 309,1 0 0,0 0 0,0 1 0,0-1 0,1 1 0,-1 0 0,0 0 0,1 1 0,-1-1 0,8 0 0,-10 1-163,0 1-1,0 0 1,1 0 0,-1 0 0,0 0-1,0 1 1,1-1 0,-1 1 0,0-1 0,0 1-1,0 0 1,0-1 0,0 1 0,0 0-1,0 1 1,0-1 0,0 0 0,0 0-1,-1 1 1,1-1 0,0 1 0,-1 0-1,1-1 1,0 3 0,17 26 2182,-15-23-1451,0 0-1,1 0 1,0 0-1,0-1 1,0 1-1,1-1 1,8 6 0,-11-9-898,1-1 0,0 1 0,0-1 0,0 0 0,0 0 1,7 2-1,-10-3-3,1-1 1,0 0-1,0 1 1,-1-1 0,1 0-1,0 0 1,0 0-1,-1 0 1,1-1 0,0 1-1,-1 0 1,1-1-1,0 1 1,-1-1 0,1 0-1,0 1 1,-1-1-1,1 0 1,-1 0-1,2-1 1,2-2-697,7-5-1767,11-11 1,-19 16 1732,-1 0 0,0 0-1,1 0 1,-1-1 0,-1 1 0,5-9-1,-5 9 188,0-1-1,1 1 0,-1-1 1,1 1-1,0 0 0,1 0 1,3-4-1,-5 6 709,0 0 1,1 0 0,-1 0-1,1 0 1,-1 1-1,1-1 1,0 1-1,-1 0 1,1 0-1,0 0 1,0 0-1,0 0 1,4 0 0,-4 1 149,-1 0 0,1-1 0,-1 1 0,1 1 0,-1-1 0,1 0 0,-1 1 0,1-1 0,-1 1 0,1 0 0,-1-1 0,0 1 0,1 1 0,-1-1 0,0 0 1,0 0-1,0 1 0,0-1 0,0 1 0,0 0 0,0 0 0,0-1 0,-1 1 0,3 3 0,7 11 1964,17 21 2344,-22-31-4568,0 1 0,1-1 0,0 0 0,0 0 0,15 9 0,-20-14-95,0 0 1,0 0 0,1 0 0,-1 0-1,0 0 1,0-1 0,1 1 0,-1 0 0,0-1-1,1 0 1,-1 0 0,1 0 0,-1 0 0,0 0-1,1 0 1,-1 0 0,1-1 0,-1 0-1,0 1 1,1-1 0,-1 0 0,0 0 0,0 0-1,0 0 1,0 0 0,0-1 0,3-1-1,-1-2-674,0 1-1,0-1 0,-1 0 0,0 0 0,1 0 1,-2 0-1,1-1 0,-1 1 0,3-8 0,0-1-930,1 0 138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28:38.9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86 9830,'11'-18'0,"-10"15"0,0 0 0,1 1 0,-1-1 0,1 1 0,0-1 0,-1 1 0,1 0 0,3-3 0,6-3 11,-1 0 1,1 1-1,21-10 1,-31 16 112,0 1 0,0 0 0,0-1 0,0 1 0,0 0 1,0 0-1,0 0 0,0 0 0,0 0 0,0 0 0,0 0 1,0 0-1,0 0 0,0 0 0,0 0 0,0 1 0,0-1 1,-1 0-1,1 1 0,0-1 0,0 1 0,0-1 0,0 1 1,0-1-1,-1 1 0,1 0 0,0-1 0,-1 1 0,1 0 1,0 0-1,0 1 0,3 3 895,-1 0-1,0 1 1,5 11 0,-3-6 634,0-1-1261,-3-6 128,0 1 1,0-1-1,1 1 0,0-1 1,-1 0-1,1 0 1,1-1-1,-1 1 0,0 0 1,1-1-1,7 6 1,-7-7-612,1 0 0,-1 0 0,0 0 0,0 0 0,1-1 0,-1 0 0,1 0 0,-1 0 0,1 0 0,0-1 0,-1 0 0,1 0 0,-1 0 1,1 0-1,0-1 0,-1 0 0,1 0 0,-1 0 0,1 0 0,-1-1 0,0 0 0,1 1 0,-1-2 0,4-2 0,-2 1-1051,0-1-1,0 0 1,0 0-1,0-1 1,8-11-1,8-8-2445,-16 19 2300,-2 1 767,1 1 1,-1 0 0,6-4-1,-9 7 633,1 0 0,-1 0 0,1 0 0,-1 1 0,1-1 0,-1 1 0,1-1-1,-1 1 1,1-1 0,-1 1 0,1 0 0,0 0 0,-1 0 0,1 0 0,-1 0 0,4 0-1,4 1 975,-7-1-905,-1 1 0,1-1-1,-1 0 1,1 0 0,-1 1 0,0-1-1,1 0 1,-1 1 0,0 0 0,1-1 0,1 2-1,21 16 2998,28 18 3403,-34-22-5491,-15-11-1070,0 0-1,1 0 1,-1-1-1,1 1 1,6 3 0,-8-6-29,-1 0 0,0 1 0,1-1 1,-1 0-1,1 1 0,-1-1 0,0 0 1,1 0-1,-1 0 0,1 0 0,-1 0 1,1-1-1,-1 1 0,0 0 0,1-1 1,-1 1-1,0-1 0,1 1 0,-1-1 1,0 0-1,0 0 0,2 0 1,0-2-527,0 0 0,0 0 0,0 0 1,-1-1-1,1 1 0,-1-1 0,3-5 1,7-9-1896,-2 2 374,-6 7 954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28:38.94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1 317 9830,'1'-1'31,"0"0"0,0 0 0,0 0 0,-1 0-1,1 0 1,0 0 0,0 0 0,-1-1 0,1 1 0,0-2-1,4-6 92,13-12-274,2 0 1,38-33-1,-28 29 51,2 0 1,0 2-1,1 2 0,2 1 1,41-18-1,-53 29 450,1 0 0,0 2 0,1 1 0,43-6 0,-49 10 1067,1 1 1,0 1 0,34 5 0,-24 1 975,1 1 1,-1 2-1,40 18 1,-26-7-2393,49 31 0,-56-29 0,128 88 0,-69-43 0,-48-32 0,-28-20 0,0-1 0,42 22 0,-21-16 0,-18-8 0,31 11 0,-52-23-62,0 1 1,0 0-1,0-1 0,0 0 1,0 1-1,1-1 1,-1 0-1,0 0 1,0 0-1,0 0 1,3-1-1,-2 0-75,-1 0 1,1 0-1,-1 0 0,0-1 1,1 1-1,-1 0 0,0-1 0,4-3 1,8-7-1833,-6 7 984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28:38.94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7 417 9830,'0'0'31,"0"0"0,-1 0 0,1 0 0,0 0 0,0 0-1,0 0 1,-1 0 0,1 0 0,0 0 0,0 0 0,0 0 0,-1 0 0,1 0 0,0 0-1,0 0 1,0 0 0,-1 0 0,1 0 0,0 0 0,0-1 0,0 1 0,-1 0 0,1 0-1,0 0 1,0 0 0,0 0 0,0 0 0,-1-1 0,1 1 0,0 0 0,0 0 0,0 0-1,0 0 1,0-1 0,0 1 0,0 0 0,-1 0 0,1 0 0,0-1 0,0-12 86,8-13-457,0 4 195,2 1 0,0 0 1,2 0-1,0 1 0,1 0 1,18-20-1,-9 15 145,2 1 0,0 1 0,1 1 0,1 2 0,57-35 0,-72 49 540,1 1 0,-1-1 0,1 2 0,0 0 0,0 0 1,1 1-1,-1 0 0,1 1 0,0 1 0,-1 0 0,1 1 0,0 0 0,0 1 0,-1 0 0,1 1 0,0 0 0,17 7 0,-11-3 122,-1 1 0,0 1-1,0 0 1,-1 1-1,30 22 1,-24-13 11,0 1 0,-2 1 0,24 29 1,37 42-674,-22-26 0,-34-38 0,2-1 0,0-2 0,48 32 0,-61-47 0,1 0 0,0-1 0,1 0 0,0-1 0,25 6 0,90 15 0,-123-26 0,157 20 0,-158-21-270,1 0 1,0-1 0,0 0 0,0 0-1,-1-1 1,1 0 0,0-1-1,-1 0 1,1 0 0,9-4 0,-14 2 253,-2 1-237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28:38.9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7 549 9830,'0'0'2,"0"0"-1,0 0 1,0 0-1,0 0 0,0 0 1,0 0-1,0 0 1,0 0-1,0 0 1,0 0-1,0 0 1,0 0-1,0 0 1,0 0-1,0 0 1,0 0-1,0 0 1,0 0-1,0 0 1,0-1-1,0 1 1,0 0-1,0 0 1,0 0-1,0 0 0,0 0 1,0 0-1,0 0 1,0 0-1,0 0 1,0 0-1,0 0 1,0 0-1,0 0 1,0 0-1,0 0 1,0 0-1,0 0 1,0 0-1,0 0 1,-1 0-1,1 0 1,0 0-1,0 0 1,0 0-1,0 0 0,0 0 1,0 0-1,0 0 1,0 0-1,0 0 1,0 0-1,0 0 1,0 0-1,0 0 1,0 0-1,0 0 1,0 0-1,0 0 1,0 1-1,-2-8 196,-1-7 75,3 11-286,0 0 0,0 0 0,0 1 0,0-1 0,0 0 0,1 0 0,-1 0 0,1 1 0,0-4 0,1 1-15,1 1-1,-1-1 1,1 1 0,3-5-1,-1 0-3,0 0 0,-1 0 0,4-10 0,-4 10 5,-1 1 0,1 0 0,1 0 0,5-9 0,24-33 28,-28 41 0,0-1 0,7-17 0,-11 20 0,2 0 0,-1-1 0,1 2 0,0-1 0,0 0 0,1 1 0,8-9 0,0 3 0,0-1 0,14-18 0,-19 21 0,-1 0 0,2 1 0,-1 0 0,1 0 0,1 1 0,-1 1 0,1-1 0,22-11 0,-22 14 0,59-28 0,-55 28 0,0 0 0,1 0 0,16-2 0,-5 3 2821,32-2-1,-46 6-1506,0 0 0,1 1 0,-1 1 0,22 4 0,4 5 77,-1 1 0,58 28 0,-90-37-1391,1 0 0,-1 1 0,0-1 0,0 1 0,0 1 0,6 6 0,21 31 0,-22-28 0,16 18 0,-13-18 0,0 1 0,-1 0 0,16 27 0,44 86 0,-5-28 0,-37-59 0,-19-27 0,-1 0 0,2 0 0,0-2 0,1 1 0,0-2 0,0 1 0,29 17 0,-26-20 0,1-1 0,0 0 0,0-1 0,1-1 0,20 4 0,-11-3 34,38 3 1,-49-9-104,-1 0-1,0-1 1,1-1 0,16-3 0,-19 2-1680,-1-1 0,0 0 1,0 0-1,0-1 0,-1-1 0,23-12 1,-28 13 940,-2-1 36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55:44.7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1000 348,'-1'-4'318,"0"0"0,1-1 0,-1 0 0,1 1 0,0-1 0,0 1 0,1-1-1,-1 1 1,3-8 0,-2 5-28,5-24-721,21-56 1,-18 60 1,5-11 287,1 0 1,21-37-1,-25 54 185,2 1 0,0 0 1,2 1-1,30-32 0,-13 21-4,1 1-1,54-37 1,-69 54-28,1 1-1,0 1 0,0 1 1,1 1-1,0 0 1,1 2-1,22-5 1,-5 5 4,1 2 1,46 1 0,76 10 16,-119-5-24,-5 0-4,55-4 0,-75 0-7,-1 0 1,1-1-1,-1-1 1,0 0-1,27-12 1,-21 5-3,-1 0 1,0-1 0,-1-1-1,-1-1 1,18-17 0,-23 18 2,-1 0 1,0-1-1,-1-1 1,-1 0-1,0-1 1,15-31-1,-2 4-191,-17 32 110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56:51.0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91 9 9830,'-16'11'2479,"16"-11"-2460,-12 8 2445,1 0-1,-1 1 1,1 1-1,-18 19 1,45-44-2602,-4 5-1761,-7 5 835,28-26-4467,-28 27 4750,-1 1 1,0 0 0,1 0 0,-1 1-1,1-1 1,7-1 0,-12 4 808,0-1 0,0 1-1,1 0 1,-1 0 0,0 0 0,0 0 0,1 0 0,-1 0 0,0 0 0,0 0 0,1 0 0,-1 0-1,0 0 1,0 0 0,1 1 0,-1-1 0,0 0 0,0 0 0,1 0 0,-1 0 0,0 0-1,0 0 1,0 1 0,1-1 0,-1 0 0,0 0 0,0 0 0,1 1 0,2 7 969,-1 13 1320,-2-19-1953,-4 116 10811,4-118-11178,0 0 0,0 0 0,0 0 0,0 0 0,0 0 0,0 0 0,-1 0 0,1 0 0,0 0 0,0 0 0,0 1 0,0-1 0,0 0 0,0 0 0,0 0 0,0 0 0,0 0 0,0 0 0,0 0 0,0 0 1,-1 0-1,1 0 0,0 0 0,0 0 0,0 0 0,0 0 0,0 0 0,0 0 0,0 0 0,0 0 0,0 0 0,0 0 0,-1 0 0,1 0 0,0 0 0,0 0 0,0 0 0,0 0 0,0 0 0,0 0 0,0-1 0,0 1 0,0 0 0,0 0 1,0 0-1,0 0 0,0 0 0,-1 0 0,1 0 0,0 0 0,0 0 0,0 0 0,0 0 0,0 0 0,0 0 0,0-1 0,-6-5-478,3 3 1,-2 0-443,-1 0-1,1 0 1,-1 0 0,1 1 0,-1 0-1,-8-3 1,7 3-409,0 0 0,0-1 0,-12-6 0,16 6 680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28:38.9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98 9830,'3'-5'0,"-1"-2"0,1 1 0,1 0 0,0 0 0,-1 0 0,2 0 0,-1 0 0,1 1 0,7-7 0,-9 9 309,1 0 0,0 0 0,0 1 0,0-1 0,1 1 0,-1 0 0,0 0 0,1 1 0,-1-1 0,8 0 0,-10 1-163,0 1-1,0 0 1,1 0 0,-1 0 0,0 0-1,0 1 1,1-1 0,-1 1 0,0-1 0,0 1-1,0 0 1,0-1 0,0 1 0,0 0-1,0 1 1,0-1 0,0 0 0,0 0-1,-1 1 1,1-1 0,0 1 0,-1 0-1,1-1 1,0 3 0,17 26 2182,-15-23-1451,0 0-1,1 0 1,0 0-1,0-1 1,0 1-1,1-1 1,8 6 0,-11-9-898,1-1 0,0 1 0,0-1 0,0 0 0,0 0 1,7 2-1,-10-3-3,1-1 1,0 0-1,0 1 1,-1-1 0,1 0-1,0 0 1,0 0-1,-1 0 1,1-1 0,0 1-1,-1 0 1,1-1-1,0 1 1,-1-1 0,1 0-1,0 1 1,-1-1-1,1 0 1,-1 0-1,2-1 1,2-2-697,7-5-1767,11-11 1,-19 16 1732,-1 0 0,0 0-1,1 0 1,-1-1 0,-1 1 0,5-9-1,-5 9 188,0-1-1,1 1 0,-1-1 1,1 1-1,0 0 0,1 0 1,3-4-1,-5 6 709,0 0 1,1 0 0,-1 0-1,1 0 1,-1 1-1,1-1 1,0 1-1,-1 0 1,1 0-1,0 0 1,0 0-1,0 0 1,4 0 0,-4 1 149,-1 0 0,1-1 0,-1 1 0,1 1 0,-1-1 0,1 0 0,-1 1 0,1-1 0,-1 1 0,1 0 0,-1-1 0,0 1 0,1 1 0,-1-1 0,0 0 1,0 0-1,0 1 0,0-1 0,0 1 0,0 0 0,0 0 0,0-1 0,-1 1 0,3 3 0,7 11 1964,17 21 2344,-22-31-4568,0 1 0,1-1 0,0 0 0,0 0 0,15 9 0,-20-14-95,0 0 1,0 0 0,1 0 0,-1 0-1,0 0 1,0-1 0,1 1 0,-1 0 0,0-1-1,1 0 1,-1 0 0,1 0 0,-1 0 0,0 0-1,1 0 1,-1 0 0,1-1 0,-1 0-1,0 1 1,1-1 0,-1 0 0,0 0 0,0 0-1,0 0 1,0 0 0,0-1 0,3-1-1,-1-2-674,0 1-1,0-1 0,-1 0 0,0 0 0,1 0 1,-2 0-1,1-1 0,-1 1 0,3-8 0,0-1-930,1 0 138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21:32:39.50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7 417 9830,'0'0'31,"0"0"0,-1 0 0,1 0 0,0 0 0,0 0-1,0 0 1,-1 0 0,1 0 0,0 0 0,0 0 0,0 0 0,-1 0 0,1 0 0,0 0-1,0 0 1,0 0 0,-1 0 0,1 0 0,0 0 0,0-1 0,0 1 0,-1 0 0,1 0-1,0 0 1,0 0 0,0 0 0,0 0 0,-1-1 0,1 1 0,0 0 0,0 0 0,0 0-1,0 0 1,0-1 0,0 1 0,0 0 0,-1 0 0,1 0 0,0-1 0,0-12 86,8-13-457,0 4 195,2 1 0,0 0 1,2 0-1,0 1 0,1 0 1,18-20-1,-9 15 145,2 1 0,0 1 0,1 1 0,1 2 0,57-35 0,-72 49 540,1 1 0,-1-1 0,1 2 0,0 0 0,0 0 1,1 1-1,-1 0 0,1 1 0,0 1 0,-1 0 0,1 1 0,0 0 0,0 1 0,-1 0 0,1 1 0,0 0 0,17 7 0,-11-3 122,-1 1 0,0 1-1,0 0 1,-1 1-1,30 22 1,-24-13 11,0 1 0,-2 1 0,24 29 1,37 42-674,-22-26 0,-34-38 0,2-1 0,0-2 0,48 32 0,-61-47 0,1 0 0,0-1 0,1 0 0,0-1 0,25 6 0,90 15 0,-123-26 0,157 20 0,-158-21-270,1 0 1,0-1 0,0 0 0,0 0-1,-1-1 1,1 0 0,0-1-1,-1 0 1,1 0 0,9-4 0,-14 2 253,-2 1-237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28:38.9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86 9830,'11'-18'0,"-10"15"0,0 0 0,1 1 0,-1-1 0,1 1 0,0-1 0,-1 1 0,1 0 0,3-3 0,6-3 11,-1 0 1,1 1-1,21-10 1,-31 16 112,0 1 0,0 0 0,0-1 0,0 1 0,0 0 1,0 0-1,0 0 0,0 0 0,0 0 0,0 0 0,0 0 1,0 0-1,0 0 0,0 0 0,0 0 0,0 1 0,0-1 1,-1 0-1,1 1 0,0-1 0,0 1 0,0-1 0,0 1 1,0-1-1,-1 1 0,1 0 0,0-1 0,-1 1 0,1 0 1,0 0-1,0 1 0,3 3 895,-1 0-1,0 1 1,5 11 0,-3-6 634,0-1-1261,-3-6 128,0 1 1,0-1-1,1 1 0,0-1 1,-1 0-1,1 0 1,1-1-1,-1 1 0,0 0 1,1-1-1,7 6 1,-7-7-612,1 0 0,-1 0 0,0 0 0,0 0 0,1-1 0,-1 0 0,1 0 0,-1 0 0,1 0 0,0-1 0,-1 0 0,1 0 0,-1 0 1,1 0-1,0-1 0,-1 0 0,1 0 0,-1 0 0,1 0 0,-1-1 0,0 0 0,1 1 0,-1-2 0,4-2 0,-2 1-1051,0-1-1,0 0 1,0 0-1,0-1 1,8-11-1,8-8-2445,-16 19 2300,-2 1 767,1 1 1,-1 0 0,6-4-1,-9 7 633,1 0 0,-1 0 0,1 0 0,-1 1 0,1-1 0,-1 1 0,1-1-1,-1 1 1,1-1 0,-1 1 0,1 0 0,0 0 0,-1 0 0,1 0 0,-1 0 0,4 0-1,4 1 975,-7-1-905,-1 1 0,1-1-1,-1 0 1,1 0 0,-1 1 0,0-1-1,1 0 1,-1 1 0,0 0 0,1-1 0,1 2-1,21 16 2998,28 18 3403,-34-22-5491,-15-11-1070,0 0-1,1 0 1,-1-1-1,1 1 1,6 3 0,-8-6-29,-1 0 0,0 1 0,1-1 1,-1 0-1,1 1 0,-1-1 0,0 0 1,1 0-1,-1 0 0,1 0 0,-1 0 1,1-1-1,-1 1 0,0 0 0,1-1 1,-1 1-1,0-1 0,1 1 0,-1-1 1,0 0-1,0 0 0,2 0 1,0-2-527,0 0 0,0 0 0,0 0 1,-1-1-1,1 1 0,-1-1 0,3-5 1,7-9-1896,-2 2 374,-6 7 954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28:38.94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1 317 9830,'1'-1'31,"0"0"0,0 0 0,0 0 0,-1 0-1,1 0 1,0 0 0,0 0 0,-1-1 0,1 1 0,0-2-1,4-6 92,13-12-274,2 0 1,38-33-1,-28 29 51,2 0 1,0 2-1,1 2 0,2 1 1,41-18-1,-53 29 450,1 0 0,0 2 0,1 1 0,43-6 0,-49 10 1067,1 1 1,0 1 0,34 5 0,-24 1 975,1 1 1,-1 2-1,40 18 1,-26-7-2393,49 31 0,-56-29 0,128 88 0,-69-43 0,-48-32 0,-28-20 0,0-1 0,42 22 0,-21-16 0,-18-8 0,31 11 0,-52-23-62,0 1 1,0 0-1,0-1 0,0 0 1,0 1-1,1-1 1,-1 0-1,0 0 1,0 0-1,0 0 1,3-1-1,-2 0-75,-1 0 1,1 0-1,-1 0 0,0-1 1,1 1-1,-1 0 0,0-1 0,4-3 1,8-7-1833,-6 7 984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28:38.94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7 417 9830,'0'0'31,"0"0"0,-1 0 0,1 0 0,0 0 0,0 0-1,0 0 1,-1 0 0,1 0 0,0 0 0,0 0 0,0 0 0,-1 0 0,1 0 0,0 0-1,0 0 1,0 0 0,-1 0 0,1 0 0,0 0 0,0-1 0,0 1 0,-1 0 0,1 0-1,0 0 1,0 0 0,0 0 0,0 0 0,-1-1 0,1 1 0,0 0 0,0 0 0,0 0-1,0 0 1,0-1 0,0 1 0,0 0 0,-1 0 0,1 0 0,0-1 0,0-12 86,8-13-457,0 4 195,2 1 0,0 0 1,2 0-1,0 1 0,1 0 1,18-20-1,-9 15 145,2 1 0,0 1 0,1 1 0,1 2 0,57-35 0,-72 49 540,1 1 0,-1-1 0,1 2 0,0 0 0,0 0 1,1 1-1,-1 0 0,1 1 0,0 1 0,-1 0 0,1 1 0,0 0 0,0 1 0,-1 0 0,1 1 0,0 0 0,17 7 0,-11-3 122,-1 1 0,0 1-1,0 0 1,-1 1-1,30 22 1,-24-13 11,0 1 0,-2 1 0,24 29 1,37 42-674,-22-26 0,-34-38 0,2-1 0,0-2 0,48 32 0,-61-47 0,1 0 0,0-1 0,1 0 0,0-1 0,25 6 0,90 15 0,-123-26 0,157 20 0,-158-21-270,1 0 1,0-1 0,0 0 0,0 0-1,-1-1 1,1 0 0,0-1-1,-1 0 1,1 0 0,9-4 0,-14 2 253,-2 1-237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28:38.9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7 549 9830,'0'0'2,"0"0"-1,0 0 1,0 0-1,0 0 0,0 0 1,0 0-1,0 0 1,0 0-1,0 0 1,0 0-1,0 0 1,0 0-1,0 0 1,0 0-1,0 0 1,0 0-1,0 0 1,0 0-1,0 0 1,0-1-1,0 1 1,0 0-1,0 0 1,0 0-1,0 0 0,0 0 1,0 0-1,0 0 1,0 0-1,0 0 1,0 0-1,0 0 1,0 0-1,0 0 1,0 0-1,0 0 1,0 0-1,0 0 1,0 0-1,0 0 1,-1 0-1,1 0 1,0 0-1,0 0 1,0 0-1,0 0 0,0 0 1,0 0-1,0 0 1,0 0-1,0 0 1,0 0-1,0 0 1,0 0-1,0 0 1,0 0-1,0 0 1,0 0-1,0 0 1,0 1-1,-2-8 196,-1-7 75,3 11-286,0 0 0,0 0 0,0 1 0,0-1 0,0 0 0,1 0 0,-1 0 0,1 1 0,0-4 0,1 1-15,1 1-1,-1-1 1,1 1 0,3-5-1,-1 0-3,0 0 0,-1 0 0,4-10 0,-4 10 5,-1 1 0,1 0 0,1 0 0,5-9 0,24-33 28,-28 41 0,0-1 0,7-17 0,-11 20 0,2 0 0,-1-1 0,1 2 0,0-1 0,0 0 0,1 1 0,8-9 0,0 3 0,0-1 0,14-18 0,-19 21 0,-1 0 0,2 1 0,-1 0 0,1 0 0,1 1 0,-1 1 0,1-1 0,22-11 0,-22 14 0,59-28 0,-55 28 0,0 0 0,1 0 0,16-2 0,-5 3 2821,32-2-1,-46 6-1506,0 0 0,1 1 0,-1 1 0,22 4 0,4 5 77,-1 1 0,58 28 0,-90-37-1391,1 0 0,-1 1 0,0-1 0,0 1 0,0 1 0,6 6 0,21 31 0,-22-28 0,16 18 0,-13-18 0,0 1 0,-1 0 0,16 27 0,44 86 0,-5-28 0,-37-59 0,-19-27 0,-1 0 0,2 0 0,0-2 0,1 1 0,0-2 0,0 1 0,29 17 0,-26-20 0,1-1 0,0 0 0,0-1 0,1-1 0,20 4 0,-11-3 34,38 3 1,-49-9-104,-1 0-1,0-1 1,1-1 0,16-3 0,-19 2-1680,-1-1 0,0 0 1,0 0-1,0-1 0,-1-1 0,23-12 1,-28 13 940,-2-1 36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55:44.7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1000 348,'-1'-4'318,"0"0"0,1-1 0,-1 0 0,1 1 0,0-1 0,0 1 0,1-1-1,-1 1 1,3-8 0,-2 5-28,5-24-721,21-56 1,-18 60 1,5-11 287,1 0 1,21-37-1,-25 54 185,2 1 0,0 0 1,2 1-1,30-32 0,-13 21-4,1 1-1,54-37 1,-69 54-28,1 1-1,0 1 0,0 1 1,1 1-1,0 0 1,1 2-1,22-5 1,-5 5 4,1 2 1,46 1 0,76 10 16,-119-5-24,-5 0-4,55-4 0,-75 0-7,-1 0 1,1-1-1,-1-1 1,0 0-1,27-12 1,-21 5-3,-1 0 1,0-1 0,-1-1-1,-1-1 1,18-17 0,-23 18 2,-1 0 1,0-1-1,-1-1 1,-1 0-1,0-1 1,15-31-1,-2 4-191,-17 32 110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56:51.0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91 9 9830,'-16'11'2479,"16"-11"-2460,-12 8 2445,1 0-1,-1 1 1,1 1-1,-18 19 1,45-44-2602,-4 5-1761,-7 5 835,28-26-4467,-28 27 4750,-1 1 1,0 0 0,1 0 0,-1 1-1,1-1 1,7-1 0,-12 4 808,0-1 0,0 1-1,1 0 1,-1 0 0,0 0 0,0 0 0,1 0 0,-1 0 0,0 0 0,0 0 0,1 0 0,-1 0-1,0 0 1,0 0 0,1 1 0,-1-1 0,0 0 0,0 0 0,1 0 0,-1 0 0,0 0-1,0 0 1,0 1 0,1-1 0,-1 0 0,0 0 0,0 0 0,1 1 0,2 7 969,-1 13 1320,-2-19-1953,-4 116 10811,4-118-11178,0 0 0,0 0 0,0 0 0,0 0 0,0 0 0,0 0 0,-1 0 0,1 0 0,0 0 0,0 0 0,0 1 0,0-1 0,0 0 0,0 0 0,0 0 0,0 0 0,0 0 0,0 0 0,0 0 0,0 0 1,-1 0-1,1 0 0,0 0 0,0 0 0,0 0 0,0 0 0,0 0 0,0 0 0,0 0 0,0 0 0,0 0 0,0 0 0,-1 0 0,1 0 0,0 0 0,0 0 0,0 0 0,0 0 0,0 0 0,0 0 0,0-1 0,0 1 0,0 0 0,0 0 1,0 0-1,0 0 0,0 0 0,-1 0 0,1 0 0,0 0 0,0 0 0,0 0 0,0 0 0,0 0 0,0 0 0,0-1 0,-6-5-478,3 3 1,-2 0-443,-1 0-1,1 0 1,-1 0 0,1 1 0,-1 0-1,-8-3 1,7 3-409,0 0 0,0-1 0,-12-6 0,16 6 680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28:38.9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98 9830,'3'-5'0,"-1"-2"0,1 1 0,1 0 0,0 0 0,-1 0 0,2 0 0,-1 0 0,1 1 0,7-7 0,-9 9 309,1 0 0,0 0 0,0 1 0,0-1 0,1 1 0,-1 0 0,0 0 0,1 1 0,-1-1 0,8 0 0,-10 1-163,0 1-1,0 0 1,1 0 0,-1 0 0,0 0-1,0 1 1,1-1 0,-1 1 0,0-1 0,0 1-1,0 0 1,0-1 0,0 1 0,0 0-1,0 1 1,0-1 0,0 0 0,0 0-1,-1 1 1,1-1 0,0 1 0,-1 0-1,1-1 1,0 3 0,17 26 2182,-15-23-1451,0 0-1,1 0 1,0 0-1,0-1 1,0 1-1,1-1 1,8 6 0,-11-9-898,1-1 0,0 1 0,0-1 0,0 0 0,0 0 1,7 2-1,-10-3-3,1-1 1,0 0-1,0 1 1,-1-1 0,1 0-1,0 0 1,0 0-1,-1 0 1,1-1 0,0 1-1,-1 0 1,1-1-1,0 1 1,-1-1 0,1 0-1,0 1 1,-1-1-1,1 0 1,-1 0-1,2-1 1,2-2-697,7-5-1767,11-11 1,-19 16 1732,-1 0 0,0 0-1,1 0 1,-1-1 0,-1 1 0,5-9-1,-5 9 188,0-1-1,1 1 0,-1-1 1,1 1-1,0 0 0,1 0 1,3-4-1,-5 6 709,0 0 1,1 0 0,-1 0-1,1 0 1,-1 1-1,1-1 1,0 1-1,-1 0 1,1 0-1,0 0 1,0 0-1,0 0 1,4 0 0,-4 1 149,-1 0 0,1-1 0,-1 1 0,1 1 0,-1-1 0,1 0 0,-1 1 0,1-1 0,-1 1 0,1 0 0,-1-1 0,0 1 0,1 1 0,-1-1 0,0 0 1,0 0-1,0 1 0,0-1 0,0 1 0,0 0 0,0 0 0,0-1 0,-1 1 0,3 3 0,7 11 1964,17 21 2344,-22-31-4568,0 1 0,1-1 0,0 0 0,0 0 0,15 9 0,-20-14-95,0 0 1,0 0 0,1 0 0,-1 0-1,0 0 1,0-1 0,1 1 0,-1 0 0,0-1-1,1 0 1,-1 0 0,1 0 0,-1 0 0,0 0-1,1 0 1,-1 0 0,1-1 0,-1 0-1,0 1 1,1-1 0,-1 0 0,0 0 0,0 0-1,0 0 1,0 0 0,0-1 0,3-1-1,-1-2-674,0 1-1,0-1 0,-1 0 0,0 0 0,1 0 1,-2 0-1,1-1 0,-1 1 0,3-8 0,0-1-930,1 0 138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28:38.9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86 9830,'11'-18'0,"-10"15"0,0 0 0,1 1 0,-1-1 0,1 1 0,0-1 0,-1 1 0,1 0 0,3-3 0,6-3 11,-1 0 1,1 1-1,21-10 1,-31 16 112,0 1 0,0 0 0,0-1 0,0 1 0,0 0 1,0 0-1,0 0 0,0 0 0,0 0 0,0 0 0,0 0 1,0 0-1,0 0 0,0 0 0,0 0 0,0 1 0,0-1 1,-1 0-1,1 1 0,0-1 0,0 1 0,0-1 0,0 1 1,0-1-1,-1 1 0,1 0 0,0-1 0,-1 1 0,1 0 1,0 0-1,0 1 0,3 3 895,-1 0-1,0 1 1,5 11 0,-3-6 634,0-1-1261,-3-6 128,0 1 1,0-1-1,1 1 0,0-1 1,-1 0-1,1 0 1,1-1-1,-1 1 0,0 0 1,1-1-1,7 6 1,-7-7-612,1 0 0,-1 0 0,0 0 0,0 0 0,1-1 0,-1 0 0,1 0 0,-1 0 0,1 0 0,0-1 0,-1 0 0,1 0 0,-1 0 1,1 0-1,0-1 0,-1 0 0,1 0 0,-1 0 0,1 0 0,-1-1 0,0 0 0,1 1 0,-1-2 0,4-2 0,-2 1-1051,0-1-1,0 0 1,0 0-1,0-1 1,8-11-1,8-8-2445,-16 19 2300,-2 1 767,1 1 1,-1 0 0,6-4-1,-9 7 633,1 0 0,-1 0 0,1 0 0,-1 1 0,1-1 0,-1 1 0,1-1-1,-1 1 1,1-1 0,-1 1 0,1 0 0,0 0 0,-1 0 0,1 0 0,-1 0 0,4 0-1,4 1 975,-7-1-905,-1 1 0,1-1-1,-1 0 1,1 0 0,-1 1 0,0-1-1,1 0 1,-1 1 0,0 0 0,1-1 0,1 2-1,21 16 2998,28 18 3403,-34-22-5491,-15-11-1070,0 0-1,1 0 1,-1-1-1,1 1 1,6 3 0,-8-6-29,-1 0 0,0 1 0,1-1 1,-1 0-1,1 1 0,-1-1 0,0 0 1,1 0-1,-1 0 0,1 0 0,-1 0 1,1-1-1,-1 1 0,0 0 0,1-1 1,-1 1-1,0-1 0,1 1 0,-1-1 1,0 0-1,0 0 0,2 0 1,0-2-527,0 0 0,0 0 0,0 0 1,-1-1-1,1 1 0,-1-1 0,3-5 1,7-9-1896,-2 2 374,-6 7 954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28:38.94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1 317 9830,'1'-1'31,"0"0"0,0 0 0,0 0 0,-1 0-1,1 0 1,0 0 0,0 0 0,-1-1 0,1 1 0,0-2-1,4-6 92,13-12-274,2 0 1,38-33-1,-28 29 51,2 0 1,0 2-1,1 2 0,2 1 1,41-18-1,-53 29 450,1 0 0,0 2 0,1 1 0,43-6 0,-49 10 1067,1 1 1,0 1 0,34 5 0,-24 1 975,1 1 1,-1 2-1,40 18 1,-26-7-2393,49 31 0,-56-29 0,128 88 0,-69-43 0,-48-32 0,-28-20 0,0-1 0,42 22 0,-21-16 0,-18-8 0,31 11 0,-52-23-62,0 1 1,0 0-1,0-1 0,0 0 1,0 1-1,1-1 1,-1 0-1,0 0 1,0 0-1,0 0 1,3-1-1,-2 0-75,-1 0 1,1 0-1,-1 0 0,0-1 1,1 1-1,-1 0 0,0-1 0,4-3 1,8-7-1833,-6 7 984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28:38.94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7 417 9830,'0'0'31,"0"0"0,-1 0 0,1 0 0,0 0 0,0 0-1,0 0 1,-1 0 0,1 0 0,0 0 0,0 0 0,0 0 0,-1 0 0,1 0 0,0 0-1,0 0 1,0 0 0,-1 0 0,1 0 0,0 0 0,0-1 0,0 1 0,-1 0 0,1 0-1,0 0 1,0 0 0,0 0 0,0 0 0,-1-1 0,1 1 0,0 0 0,0 0 0,0 0-1,0 0 1,0-1 0,0 1 0,0 0 0,-1 0 0,1 0 0,0-1 0,0-12 86,8-13-457,0 4 195,2 1 0,0 0 1,2 0-1,0 1 0,1 0 1,18-20-1,-9 15 145,2 1 0,0 1 0,1 1 0,1 2 0,57-35 0,-72 49 540,1 1 0,-1-1 0,1 2 0,0 0 0,0 0 1,1 1-1,-1 0 0,1 1 0,0 1 0,-1 0 0,1 1 0,0 0 0,0 1 0,-1 0 0,1 1 0,0 0 0,17 7 0,-11-3 122,-1 1 0,0 1-1,0 0 1,-1 1-1,30 22 1,-24-13 11,0 1 0,-2 1 0,24 29 1,37 42-674,-22-26 0,-34-38 0,2-1 0,0-2 0,48 32 0,-61-47 0,1 0 0,0-1 0,1 0 0,0-1 0,25 6 0,90 15 0,-123-26 0,157 20 0,-158-21-270,1 0 1,0-1 0,0 0 0,0 0-1,-1-1 1,1 0 0,0-1-1,-1 0 1,1 0 0,9-4 0,-14 2 253,-2 1-237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21:32:39.50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7 549 9830,'0'0'2,"0"0"-1,0 0 1,0 0-1,0 0 0,0 0 1,0 0-1,0 0 1,0 0-1,0 0 1,0 0-1,0 0 1,0 0-1,0 0 1,0 0-1,0 0 1,0 0-1,0 0 1,0 0-1,0 0 1,0-1-1,0 1 1,0 0-1,0 0 1,0 0-1,0 0 0,0 0 1,0 0-1,0 0 1,0 0-1,0 0 1,0 0-1,0 0 1,0 0-1,0 0 1,0 0-1,0 0 1,0 0-1,0 0 1,0 0-1,0 0 1,-1 0-1,1 0 1,0 0-1,0 0 1,0 0-1,0 0 0,0 0 1,0 0-1,0 0 1,0 0-1,0 0 1,0 0-1,0 0 1,0 0-1,0 0 1,0 0-1,0 0 1,0 0-1,0 0 1,0 1-1,-2-8 196,-1-7 75,3 11-286,0 0 0,0 0 0,0 1 0,0-1 0,0 0 0,1 0 0,-1 0 0,1 1 0,0-4 0,1 1-15,1 1-1,-1-1 1,1 1 0,3-5-1,-1 0-3,0 0 0,-1 0 0,4-10 0,-4 10 5,-1 1 0,1 0 0,1 0 0,5-9 0,24-33 28,-28 41 0,0-1 0,7-17 0,-11 20 0,2 0 0,-1-1 0,1 2 0,0-1 0,0 0 0,1 1 0,8-9 0,0 3 0,0-1 0,14-18 0,-19 21 0,-1 0 0,2 1 0,-1 0 0,1 0 0,1 1 0,-1 1 0,1-1 0,22-11 0,-22 14 0,59-28 0,-55 28 0,0 0 0,1 0 0,16-2 0,-5 3 2821,32-2-1,-46 6-1506,0 0 0,1 1 0,-1 1 0,22 4 0,4 5 77,-1 1 0,58 28 0,-90-37-1391,1 0 0,-1 1 0,0-1 0,0 1 0,0 1 0,6 6 0,21 31 0,-22-28 0,16 18 0,-13-18 0,0 1 0,-1 0 0,16 27 0,44 86 0,-5-28 0,-37-59 0,-19-27 0,-1 0 0,2 0 0,0-2 0,1 1 0,0-2 0,0 1 0,29 17 0,-26-20 0,1-1 0,0 0 0,0-1 0,1-1 0,20 4 0,-11-3 34,38 3 1,-49-9-104,-1 0-1,0-1 1,1-1 0,16-3 0,-19 2-1680,-1-1 0,0 0 1,0 0-1,0-1 0,-1-1 0,23-12 1,-28 13 940,-2-1 36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28:38.9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7 549 9830,'0'0'2,"0"0"-1,0 0 1,0 0-1,0 0 0,0 0 1,0 0-1,0 0 1,0 0-1,0 0 1,0 0-1,0 0 1,0 0-1,0 0 1,0 0-1,0 0 1,0 0-1,0 0 1,0 0-1,0 0 1,0-1-1,0 1 1,0 0-1,0 0 1,0 0-1,0 0 0,0 0 1,0 0-1,0 0 1,0 0-1,0 0 1,0 0-1,0 0 1,0 0-1,0 0 1,0 0-1,0 0 1,0 0-1,0 0 1,0 0-1,0 0 1,-1 0-1,1 0 1,0 0-1,0 0 1,0 0-1,0 0 0,0 0 1,0 0-1,0 0 1,0 0-1,0 0 1,0 0-1,0 0 1,0 0-1,0 0 1,0 0-1,0 0 1,0 0-1,0 0 1,0 1-1,-2-8 196,-1-7 75,3 11-286,0 0 0,0 0 0,0 1 0,0-1 0,0 0 0,1 0 0,-1 0 0,1 1 0,0-4 0,1 1-15,1 1-1,-1-1 1,1 1 0,3-5-1,-1 0-3,0 0 0,-1 0 0,4-10 0,-4 10 5,-1 1 0,1 0 0,1 0 0,5-9 0,24-33 28,-28 41 0,0-1 0,7-17 0,-11 20 0,2 0 0,-1-1 0,1 2 0,0-1 0,0 0 0,1 1 0,8-9 0,0 3 0,0-1 0,14-18 0,-19 21 0,-1 0 0,2 1 0,-1 0 0,1 0 0,1 1 0,-1 1 0,1-1 0,22-11 0,-22 14 0,59-28 0,-55 28 0,0 0 0,1 0 0,16-2 0,-5 3 2821,32-2-1,-46 6-1506,0 0 0,1 1 0,-1 1 0,22 4 0,4 5 77,-1 1 0,58 28 0,-90-37-1391,1 0 0,-1 1 0,0-1 0,0 1 0,0 1 0,6 6 0,21 31 0,-22-28 0,16 18 0,-13-18 0,0 1 0,-1 0 0,16 27 0,44 86 0,-5-28 0,-37-59 0,-19-27 0,-1 0 0,2 0 0,0-2 0,1 1 0,0-2 0,0 1 0,29 17 0,-26-20 0,1-1 0,0 0 0,0-1 0,1-1 0,20 4 0,-11-3 34,38 3 1,-49-9-104,-1 0-1,0-1 1,1-1 0,16-3 0,-19 2-1680,-1-1 0,0 0 1,0 0-1,0-1 0,-1-1 0,23-12 1,-28 13 940,-2-1 36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55:44.7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1000 348,'-1'-4'318,"0"0"0,1-1 0,-1 0 0,1 1 0,0-1 0,0 1 0,1-1-1,-1 1 1,3-8 0,-2 5-28,5-24-721,21-56 1,-18 60 1,5-11 287,1 0 1,21-37-1,-25 54 185,2 1 0,0 0 1,2 1-1,30-32 0,-13 21-4,1 1-1,54-37 1,-69 54-28,1 1-1,0 1 0,0 1 1,1 1-1,0 0 1,1 2-1,22-5 1,-5 5 4,1 2 1,46 1 0,76 10 16,-119-5-24,-5 0-4,55-4 0,-75 0-7,-1 0 1,1-1-1,-1-1 1,0 0-1,27-12 1,-21 5-3,-1 0 1,0-1 0,-1-1-1,-1-1 1,18-17 0,-23 18 2,-1 0 1,0-1-1,-1-1 1,-1 0-1,0-1 1,15-31-1,-2 4-191,-17 32 110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56:51.0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91 9 9830,'-16'11'2479,"16"-11"-2460,-12 8 2445,1 0-1,-1 1 1,1 1-1,-18 19 1,45-44-2602,-4 5-1761,-7 5 835,28-26-4467,-28 27 4750,-1 1 1,0 0 0,1 0 0,-1 1-1,1-1 1,7-1 0,-12 4 808,0-1 0,0 1-1,1 0 1,-1 0 0,0 0 0,0 0 0,1 0 0,-1 0 0,0 0 0,0 0 0,1 0 0,-1 0-1,0 0 1,0 0 0,1 1 0,-1-1 0,0 0 0,0 0 0,1 0 0,-1 0 0,0 0-1,0 0 1,0 1 0,1-1 0,-1 0 0,0 0 0,0 0 0,1 1 0,2 7 969,-1 13 1320,-2-19-1953,-4 116 10811,4-118-11178,0 0 0,0 0 0,0 0 0,0 0 0,0 0 0,0 0 0,-1 0 0,1 0 0,0 0 0,0 0 0,0 1 0,0-1 0,0 0 0,0 0 0,0 0 0,0 0 0,0 0 0,0 0 0,0 0 0,0 0 1,-1 0-1,1 0 0,0 0 0,0 0 0,0 0 0,0 0 0,0 0 0,0 0 0,0 0 0,0 0 0,0 0 0,0 0 0,-1 0 0,1 0 0,0 0 0,0 0 0,0 0 0,0 0 0,0 0 0,0 0 0,0-1 0,0 1 0,0 0 0,0 0 1,0 0-1,0 0 0,0 0 0,-1 0 0,1 0 0,0 0 0,0 0 0,0 0 0,0 0 0,0 0 0,0 0 0,0-1 0,-6-5-478,3 3 1,-2 0-443,-1 0-1,1 0 1,-1 0 0,1 1 0,-1 0-1,-8-3 1,7 3-409,0 0 0,0-1 0,-12-6 0,16 6 680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28:38.9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98 9830,'3'-5'0,"-1"-2"0,1 1 0,1 0 0,0 0 0,-1 0 0,2 0 0,-1 0 0,1 1 0,7-7 0,-9 9 309,1 0 0,0 0 0,0 1 0,0-1 0,1 1 0,-1 0 0,0 0 0,1 1 0,-1-1 0,8 0 0,-10 1-163,0 1-1,0 0 1,1 0 0,-1 0 0,0 0-1,0 1 1,1-1 0,-1 1 0,0-1 0,0 1-1,0 0 1,0-1 0,0 1 0,0 0-1,0 1 1,0-1 0,0 0 0,0 0-1,-1 1 1,1-1 0,0 1 0,-1 0-1,1-1 1,0 3 0,17 26 2182,-15-23-1451,0 0-1,1 0 1,0 0-1,0-1 1,0 1-1,1-1 1,8 6 0,-11-9-898,1-1 0,0 1 0,0-1 0,0 0 0,0 0 1,7 2-1,-10-3-3,1-1 1,0 0-1,0 1 1,-1-1 0,1 0-1,0 0 1,0 0-1,-1 0 1,1-1 0,0 1-1,-1 0 1,1-1-1,0 1 1,-1-1 0,1 0-1,0 1 1,-1-1-1,1 0 1,-1 0-1,2-1 1,2-2-697,7-5-1767,11-11 1,-19 16 1732,-1 0 0,0 0-1,1 0 1,-1-1 0,-1 1 0,5-9-1,-5 9 188,0-1-1,1 1 0,-1-1 1,1 1-1,0 0 0,1 0 1,3-4-1,-5 6 709,0 0 1,1 0 0,-1 0-1,1 0 1,-1 1-1,1-1 1,0 1-1,-1 0 1,1 0-1,0 0 1,0 0-1,0 0 1,4 0 0,-4 1 149,-1 0 0,1-1 0,-1 1 0,1 1 0,-1-1 0,1 0 0,-1 1 0,1-1 0,-1 1 0,1 0 0,-1-1 0,0 1 0,1 1 0,-1-1 0,0 0 1,0 0-1,0 1 0,0-1 0,0 1 0,0 0 0,0 0 0,0-1 0,-1 1 0,3 3 0,7 11 1964,17 21 2344,-22-31-4568,0 1 0,1-1 0,0 0 0,0 0 0,15 9 0,-20-14-95,0 0 1,0 0 0,1 0 0,-1 0-1,0 0 1,0-1 0,1 1 0,-1 0 0,0-1-1,1 0 1,-1 0 0,1 0 0,-1 0 0,0 0-1,1 0 1,-1 0 0,1-1 0,-1 0-1,0 1 1,1-1 0,-1 0 0,0 0 0,0 0-1,0 0 1,0 0 0,0-1 0,3-1-1,-1-2-674,0 1-1,0-1 0,-1 0 0,0 0 0,1 0 1,-2 0-1,1-1 0,-1 1 0,3-8 0,0-1-930,1 0 138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28:38.9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86 9830,'11'-18'0,"-10"15"0,0 0 0,1 1 0,-1-1 0,1 1 0,0-1 0,-1 1 0,1 0 0,3-3 0,6-3 11,-1 0 1,1 1-1,21-10 1,-31 16 112,0 1 0,0 0 0,0-1 0,0 1 0,0 0 1,0 0-1,0 0 0,0 0 0,0 0 0,0 0 0,0 0 1,0 0-1,0 0 0,0 0 0,0 0 0,0 1 0,0-1 1,-1 0-1,1 1 0,0-1 0,0 1 0,0-1 0,0 1 1,0-1-1,-1 1 0,1 0 0,0-1 0,-1 1 0,1 0 1,0 0-1,0 1 0,3 3 895,-1 0-1,0 1 1,5 11 0,-3-6 634,0-1-1261,-3-6 128,0 1 1,0-1-1,1 1 0,0-1 1,-1 0-1,1 0 1,1-1-1,-1 1 0,0 0 1,1-1-1,7 6 1,-7-7-612,1 0 0,-1 0 0,0 0 0,0 0 0,1-1 0,-1 0 0,1 0 0,-1 0 0,1 0 0,0-1 0,-1 0 0,1 0 0,-1 0 1,1 0-1,0-1 0,-1 0 0,1 0 0,-1 0 0,1 0 0,-1-1 0,0 0 0,1 1 0,-1-2 0,4-2 0,-2 1-1051,0-1-1,0 0 1,0 0-1,0-1 1,8-11-1,8-8-2445,-16 19 2300,-2 1 767,1 1 1,-1 0 0,6-4-1,-9 7 633,1 0 0,-1 0 0,1 0 0,-1 1 0,1-1 0,-1 1 0,1-1-1,-1 1 1,1-1 0,-1 1 0,1 0 0,0 0 0,-1 0 0,1 0 0,-1 0 0,4 0-1,4 1 975,-7-1-905,-1 1 0,1-1-1,-1 0 1,1 0 0,-1 1 0,0-1-1,1 0 1,-1 1 0,0 0 0,1-1 0,1 2-1,21 16 2998,28 18 3403,-34-22-5491,-15-11-1070,0 0-1,1 0 1,-1-1-1,1 1 1,6 3 0,-8-6-29,-1 0 0,0 1 0,1-1 1,-1 0-1,1 1 0,-1-1 0,0 0 1,1 0-1,-1 0 0,1 0 0,-1 0 1,1-1-1,-1 1 0,0 0 0,1-1 1,-1 1-1,0-1 0,1 1 0,-1-1 1,0 0-1,0 0 0,2 0 1,0-2-527,0 0 0,0 0 0,0 0 1,-1-1-1,1 1 0,-1-1 0,3-5 1,7-9-1896,-2 2 374,-6 7 954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28:38.94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1 317 9830,'1'-1'31,"0"0"0,0 0 0,0 0 0,-1 0-1,1 0 1,0 0 0,0 0 0,-1-1 0,1 1 0,0-2-1,4-6 92,13-12-274,2 0 1,38-33-1,-28 29 51,2 0 1,0 2-1,1 2 0,2 1 1,41-18-1,-53 29 450,1 0 0,0 2 0,1 1 0,43-6 0,-49 10 1067,1 1 1,0 1 0,34 5 0,-24 1 975,1 1 1,-1 2-1,40 18 1,-26-7-2393,49 31 0,-56-29 0,128 88 0,-69-43 0,-48-32 0,-28-20 0,0-1 0,42 22 0,-21-16 0,-18-8 0,31 11 0,-52-23-62,0 1 1,0 0-1,0-1 0,0 0 1,0 1-1,1-1 1,-1 0-1,0 0 1,0 0-1,0 0 1,3-1-1,-2 0-75,-1 0 1,1 0-1,-1 0 0,0-1 1,1 1-1,-1 0 0,0-1 0,4-3 1,8-7-1833,-6 7 984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28:38.94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7 417 9830,'0'0'31,"0"0"0,-1 0 0,1 0 0,0 0 0,0 0-1,0 0 1,-1 0 0,1 0 0,0 0 0,0 0 0,0 0 0,-1 0 0,1 0 0,0 0-1,0 0 1,0 0 0,-1 0 0,1 0 0,0 0 0,0-1 0,0 1 0,-1 0 0,1 0-1,0 0 1,0 0 0,0 0 0,0 0 0,-1-1 0,1 1 0,0 0 0,0 0 0,0 0-1,0 0 1,0-1 0,0 1 0,0 0 0,-1 0 0,1 0 0,0-1 0,0-12 86,8-13-457,0 4 195,2 1 0,0 0 1,2 0-1,0 1 0,1 0 1,18-20-1,-9 15 145,2 1 0,0 1 0,1 1 0,1 2 0,57-35 0,-72 49 540,1 1 0,-1-1 0,1 2 0,0 0 0,0 0 1,1 1-1,-1 0 0,1 1 0,0 1 0,-1 0 0,1 1 0,0 0 0,0 1 0,-1 0 0,1 1 0,0 0 0,17 7 0,-11-3 122,-1 1 0,0 1-1,0 0 1,-1 1-1,30 22 1,-24-13 11,0 1 0,-2 1 0,24 29 1,37 42-674,-22-26 0,-34-38 0,2-1 0,0-2 0,48 32 0,-61-47 0,1 0 0,0-1 0,1 0 0,0-1 0,25 6 0,90 15 0,-123-26 0,157 20 0,-158-21-270,1 0 1,0-1 0,0 0 0,0 0-1,-1-1 1,1 0 0,0-1-1,-1 0 1,1 0 0,9-4 0,-14 2 253,-2 1-237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28:38.9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7 549 9830,'0'0'2,"0"0"-1,0 0 1,0 0-1,0 0 0,0 0 1,0 0-1,0 0 1,0 0-1,0 0 1,0 0-1,0 0 1,0 0-1,0 0 1,0 0-1,0 0 1,0 0-1,0 0 1,0 0-1,0 0 1,0-1-1,0 1 1,0 0-1,0 0 1,0 0-1,0 0 0,0 0 1,0 0-1,0 0 1,0 0-1,0 0 1,0 0-1,0 0 1,0 0-1,0 0 1,0 0-1,0 0 1,0 0-1,0 0 1,0 0-1,0 0 1,-1 0-1,1 0 1,0 0-1,0 0 1,0 0-1,0 0 0,0 0 1,0 0-1,0 0 1,0 0-1,0 0 1,0 0-1,0 0 1,0 0-1,0 0 1,0 0-1,0 0 1,0 0-1,0 0 1,0 1-1,-2-8 196,-1-7 75,3 11-286,0 0 0,0 0 0,0 1 0,0-1 0,0 0 0,1 0 0,-1 0 0,1 1 0,0-4 0,1 1-15,1 1-1,-1-1 1,1 1 0,3-5-1,-1 0-3,0 0 0,-1 0 0,4-10 0,-4 10 5,-1 1 0,1 0 0,1 0 0,5-9 0,24-33 28,-28 41 0,0-1 0,7-17 0,-11 20 0,2 0 0,-1-1 0,1 2 0,0-1 0,0 0 0,1 1 0,8-9 0,0 3 0,0-1 0,14-18 0,-19 21 0,-1 0 0,2 1 0,-1 0 0,1 0 0,1 1 0,-1 1 0,1-1 0,22-11 0,-22 14 0,59-28 0,-55 28 0,0 0 0,1 0 0,16-2 0,-5 3 2821,32-2-1,-46 6-1506,0 0 0,1 1 0,-1 1 0,22 4 0,4 5 77,-1 1 0,58 28 0,-90-37-1391,1 0 0,-1 1 0,0-1 0,0 1 0,0 1 0,6 6 0,21 31 0,-22-28 0,16 18 0,-13-18 0,0 1 0,-1 0 0,16 27 0,44 86 0,-5-28 0,-37-59 0,-19-27 0,-1 0 0,2 0 0,0-2 0,1 1 0,0-2 0,0 1 0,29 17 0,-26-20 0,1-1 0,0 0 0,0-1 0,1-1 0,20 4 0,-11-3 34,38 3 1,-49-9-104,-1 0-1,0-1 1,1-1 0,16-3 0,-19 2-1680,-1-1 0,0 0 1,0 0-1,0-1 0,-1-1 0,23-12 1,-28 13 940,-2-1 36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55:44.7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1000 348,'-1'-4'318,"0"0"0,1-1 0,-1 0 0,1 1 0,0-1 0,0 1 0,1-1-1,-1 1 1,3-8 0,-2 5-28,5-24-721,21-56 1,-18 60 1,5-11 287,1 0 1,21-37-1,-25 54 185,2 1 0,0 0 1,2 1-1,30-32 0,-13 21-4,1 1-1,54-37 1,-69 54-28,1 1-1,0 1 0,0 1 1,1 1-1,0 0 1,1 2-1,22-5 1,-5 5 4,1 2 1,46 1 0,76 10 16,-119-5-24,-5 0-4,55-4 0,-75 0-7,-1 0 1,1-1-1,-1-1 1,0 0-1,27-12 1,-21 5-3,-1 0 1,0-1 0,-1-1-1,-1-1 1,18-17 0,-23 18 2,-1 0 1,0-1-1,-1-1 1,-1 0-1,0-1 1,15-31-1,-2 4-191,-17 32 110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56:51.0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91 9 9830,'-16'11'2479,"16"-11"-2460,-12 8 2445,1 0-1,-1 1 1,1 1-1,-18 19 1,45-44-2602,-4 5-1761,-7 5 835,28-26-4467,-28 27 4750,-1 1 1,0 0 0,1 0 0,-1 1-1,1-1 1,7-1 0,-12 4 808,0-1 0,0 1-1,1 0 1,-1 0 0,0 0 0,0 0 0,1 0 0,-1 0 0,0 0 0,0 0 0,1 0 0,-1 0-1,0 0 1,0 0 0,1 1 0,-1-1 0,0 0 0,0 0 0,1 0 0,-1 0 0,0 0-1,0 0 1,0 1 0,1-1 0,-1 0 0,0 0 0,0 0 0,1 1 0,2 7 969,-1 13 1320,-2-19-1953,-4 116 10811,4-118-11178,0 0 0,0 0 0,0 0 0,0 0 0,0 0 0,0 0 0,-1 0 0,1 0 0,0 0 0,0 0 0,0 1 0,0-1 0,0 0 0,0 0 0,0 0 0,0 0 0,0 0 0,0 0 0,0 0 0,0 0 1,-1 0-1,1 0 0,0 0 0,0 0 0,0 0 0,0 0 0,0 0 0,0 0 0,0 0 0,0 0 0,0 0 0,0 0 0,-1 0 0,1 0 0,0 0 0,0 0 0,0 0 0,0 0 0,0 0 0,0 0 0,0-1 0,0 1 0,0 0 0,0 0 1,0 0-1,0 0 0,0 0 0,-1 0 0,1 0 0,0 0 0,0 0 0,0 0 0,0 0 0,0 0 0,0 0 0,0-1 0,-6-5-478,3 3 1,-2 0-443,-1 0-1,1 0 1,-1 0 0,1 1 0,-1 0-1,-8-3 1,7 3-409,0 0 0,0-1 0,-12-6 0,16 6 680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28:38.9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98 9830,'3'-5'0,"-1"-2"0,1 1 0,1 0 0,0 0 0,-1 0 0,2 0 0,-1 0 0,1 1 0,7-7 0,-9 9 309,1 0 0,0 0 0,0 1 0,0-1 0,1 1 0,-1 0 0,0 0 0,1 1 0,-1-1 0,8 0 0,-10 1-163,0 1-1,0 0 1,1 0 0,-1 0 0,0 0-1,0 1 1,1-1 0,-1 1 0,0-1 0,0 1-1,0 0 1,0-1 0,0 1 0,0 0-1,0 1 1,0-1 0,0 0 0,0 0-1,-1 1 1,1-1 0,0 1 0,-1 0-1,1-1 1,0 3 0,17 26 2182,-15-23-1451,0 0-1,1 0 1,0 0-1,0-1 1,0 1-1,1-1 1,8 6 0,-11-9-898,1-1 0,0 1 0,0-1 0,0 0 0,0 0 1,7 2-1,-10-3-3,1-1 1,0 0-1,0 1 1,-1-1 0,1 0-1,0 0 1,0 0-1,-1 0 1,1-1 0,0 1-1,-1 0 1,1-1-1,0 1 1,-1-1 0,1 0-1,0 1 1,-1-1-1,1 0 1,-1 0-1,2-1 1,2-2-697,7-5-1767,11-11 1,-19 16 1732,-1 0 0,0 0-1,1 0 1,-1-1 0,-1 1 0,5-9-1,-5 9 188,0-1-1,1 1 0,-1-1 1,1 1-1,0 0 0,1 0 1,3-4-1,-5 6 709,0 0 1,1 0 0,-1 0-1,1 0 1,-1 1-1,1-1 1,0 1-1,-1 0 1,1 0-1,0 0 1,0 0-1,0 0 1,4 0 0,-4 1 149,-1 0 0,1-1 0,-1 1 0,1 1 0,-1-1 0,1 0 0,-1 1 0,1-1 0,-1 1 0,1 0 0,-1-1 0,0 1 0,1 1 0,-1-1 0,0 0 1,0 0-1,0 1 0,0-1 0,0 1 0,0 0 0,0 0 0,0-1 0,-1 1 0,3 3 0,7 11 1964,17 21 2344,-22-31-4568,0 1 0,1-1 0,0 0 0,0 0 0,15 9 0,-20-14-95,0 0 1,0 0 0,1 0 0,-1 0-1,0 0 1,0-1 0,1 1 0,-1 0 0,0-1-1,1 0 1,-1 0 0,1 0 0,-1 0 0,0 0-1,1 0 1,-1 0 0,1-1 0,-1 0-1,0 1 1,1-1 0,-1 0 0,0 0 0,0 0-1,0 0 1,0 0 0,0-1 0,3-1-1,-1-2-674,0 1-1,0-1 0,-1 0 0,0 0 0,1 0 1,-2 0-1,1-1 0,-1 1 0,3-8 0,0-1-930,1 0 138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28:38.9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98 9830,'3'-5'0,"-1"-2"0,1 1 0,1 0 0,0 0 0,-1 0 0,2 0 0,-1 0 0,1 1 0,7-7 0,-9 9 309,1 0 0,0 0 0,0 1 0,0-1 0,1 1 0,-1 0 0,0 0 0,1 1 0,-1-1 0,8 0 0,-10 1-163,0 1-1,0 0 1,1 0 0,-1 0 0,0 0-1,0 1 1,1-1 0,-1 1 0,0-1 0,0 1-1,0 0 1,0-1 0,0 1 0,0 0-1,0 1 1,0-1 0,0 0 0,0 0-1,-1 1 1,1-1 0,0 1 0,-1 0-1,1-1 1,0 3 0,17 26 2182,-15-23-1451,0 0-1,1 0 1,0 0-1,0-1 1,0 1-1,1-1 1,8 6 0,-11-9-898,1-1 0,0 1 0,0-1 0,0 0 0,0 0 1,7 2-1,-10-3-3,1-1 1,0 0-1,0 1 1,-1-1 0,1 0-1,0 0 1,0 0-1,-1 0 1,1-1 0,0 1-1,-1 0 1,1-1-1,0 1 1,-1-1 0,1 0-1,0 1 1,-1-1-1,1 0 1,-1 0-1,2-1 1,2-2-697,7-5-1767,11-11 1,-19 16 1732,-1 0 0,0 0-1,1 0 1,-1-1 0,-1 1 0,5-9-1,-5 9 188,0-1-1,1 1 0,-1-1 1,1 1-1,0 0 0,1 0 1,3-4-1,-5 6 709,0 0 1,1 0 0,-1 0-1,1 0 1,-1 1-1,1-1 1,0 1-1,-1 0 1,1 0-1,0 0 1,0 0-1,0 0 1,4 0 0,-4 1 149,-1 0 0,1-1 0,-1 1 0,1 1 0,-1-1 0,1 0 0,-1 1 0,1-1 0,-1 1 0,1 0 0,-1-1 0,0 1 0,1 1 0,-1-1 0,0 0 1,0 0-1,0 1 0,0-1 0,0 1 0,0 0 0,0 0 0,0-1 0,-1 1 0,3 3 0,7 11 1964,17 21 2344,-22-31-4568,0 1 0,1-1 0,0 0 0,0 0 0,15 9 0,-20-14-95,0 0 1,0 0 0,1 0 0,-1 0-1,0 0 1,0-1 0,1 1 0,-1 0 0,0-1-1,1 0 1,-1 0 0,1 0 0,-1 0 0,0 0-1,1 0 1,-1 0 0,1-1 0,-1 0-1,0 1 1,1-1 0,-1 0 0,0 0 0,0 0-1,0 0 1,0 0 0,0-1 0,3-1-1,-1-2-674,0 1-1,0-1 0,-1 0 0,0 0 0,1 0 1,-2 0-1,1-1 0,-1 1 0,3-8 0,0-1-930,1 0 138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28:38.9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86 9830,'11'-18'0,"-10"15"0,0 0 0,1 1 0,-1-1 0,1 1 0,0-1 0,-1 1 0,1 0 0,3-3 0,6-3 11,-1 0 1,1 1-1,21-10 1,-31 16 112,0 1 0,0 0 0,0-1 0,0 1 0,0 0 1,0 0-1,0 0 0,0 0 0,0 0 0,0 0 0,0 0 1,0 0-1,0 0 0,0 0 0,0 0 0,0 1 0,0-1 1,-1 0-1,1 1 0,0-1 0,0 1 0,0-1 0,0 1 1,0-1-1,-1 1 0,1 0 0,0-1 0,-1 1 0,1 0 1,0 0-1,0 1 0,3 3 895,-1 0-1,0 1 1,5 11 0,-3-6 634,0-1-1261,-3-6 128,0 1 1,0-1-1,1 1 0,0-1 1,-1 0-1,1 0 1,1-1-1,-1 1 0,0 0 1,1-1-1,7 6 1,-7-7-612,1 0 0,-1 0 0,0 0 0,0 0 0,1-1 0,-1 0 0,1 0 0,-1 0 0,1 0 0,0-1 0,-1 0 0,1 0 0,-1 0 1,1 0-1,0-1 0,-1 0 0,1 0 0,-1 0 0,1 0 0,-1-1 0,0 0 0,1 1 0,-1-2 0,4-2 0,-2 1-1051,0-1-1,0 0 1,0 0-1,0-1 1,8-11-1,8-8-2445,-16 19 2300,-2 1 767,1 1 1,-1 0 0,6-4-1,-9 7 633,1 0 0,-1 0 0,1 0 0,-1 1 0,1-1 0,-1 1 0,1-1-1,-1 1 1,1-1 0,-1 1 0,1 0 0,0 0 0,-1 0 0,1 0 0,-1 0 0,4 0-1,4 1 975,-7-1-905,-1 1 0,1-1-1,-1 0 1,1 0 0,-1 1 0,0-1-1,1 0 1,-1 1 0,0 0 0,1-1 0,1 2-1,21 16 2998,28 18 3403,-34-22-5491,-15-11-1070,0 0-1,1 0 1,-1-1-1,1 1 1,6 3 0,-8-6-29,-1 0 0,0 1 0,1-1 1,-1 0-1,1 1 0,-1-1 0,0 0 1,1 0-1,-1 0 0,1 0 0,-1 0 1,1-1-1,-1 1 0,0 0 0,1-1 1,-1 1-1,0-1 0,1 1 0,-1-1 1,0 0-1,0 0 0,2 0 1,0-2-527,0 0 0,0 0 0,0 0 1,-1-1-1,1 1 0,-1-1 0,3-5 1,7-9-1896,-2 2 374,-6 7 954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28:38.94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1 317 9830,'1'-1'31,"0"0"0,0 0 0,0 0 0,-1 0-1,1 0 1,0 0 0,0 0 0,-1-1 0,1 1 0,0-2-1,4-6 92,13-12-274,2 0 1,38-33-1,-28 29 51,2 0 1,0 2-1,1 2 0,2 1 1,41-18-1,-53 29 450,1 0 0,0 2 0,1 1 0,43-6 0,-49 10 1067,1 1 1,0 1 0,34 5 0,-24 1 975,1 1 1,-1 2-1,40 18 1,-26-7-2393,49 31 0,-56-29 0,128 88 0,-69-43 0,-48-32 0,-28-20 0,0-1 0,42 22 0,-21-16 0,-18-8 0,31 11 0,-52-23-62,0 1 1,0 0-1,0-1 0,0 0 1,0 1-1,1-1 1,-1 0-1,0 0 1,0 0-1,0 0 1,3-1-1,-2 0-75,-1 0 1,1 0-1,-1 0 0,0-1 1,1 1-1,-1 0 0,0-1 0,4-3 1,8-7-1833,-6 7 984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28:38.94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7 417 9830,'0'0'31,"0"0"0,-1 0 0,1 0 0,0 0 0,0 0-1,0 0 1,-1 0 0,1 0 0,0 0 0,0 0 0,0 0 0,-1 0 0,1 0 0,0 0-1,0 0 1,0 0 0,-1 0 0,1 0 0,0 0 0,0-1 0,0 1 0,-1 0 0,1 0-1,0 0 1,0 0 0,0 0 0,0 0 0,-1-1 0,1 1 0,0 0 0,0 0 0,0 0-1,0 0 1,0-1 0,0 1 0,0 0 0,-1 0 0,1 0 0,0-1 0,0-12 86,8-13-457,0 4 195,2 1 0,0 0 1,2 0-1,0 1 0,1 0 1,18-20-1,-9 15 145,2 1 0,0 1 0,1 1 0,1 2 0,57-35 0,-72 49 540,1 1 0,-1-1 0,1 2 0,0 0 0,0 0 1,1 1-1,-1 0 0,1 1 0,0 1 0,-1 0 0,1 1 0,0 0 0,0 1 0,-1 0 0,1 1 0,0 0 0,17 7 0,-11-3 122,-1 1 0,0 1-1,0 0 1,-1 1-1,30 22 1,-24-13 11,0 1 0,-2 1 0,24 29 1,37 42-674,-22-26 0,-34-38 0,2-1 0,0-2 0,48 32 0,-61-47 0,1 0 0,0-1 0,1 0 0,0-1 0,25 6 0,90 15 0,-123-26 0,157 20 0,-158-21-270,1 0 1,0-1 0,0 0 0,0 0-1,-1-1 1,1 0 0,0-1-1,-1 0 1,1 0 0,9-4 0,-14 2 253,-2 1-237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28:38.9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7 549 9830,'0'0'2,"0"0"-1,0 0 1,0 0-1,0 0 0,0 0 1,0 0-1,0 0 1,0 0-1,0 0 1,0 0-1,0 0 1,0 0-1,0 0 1,0 0-1,0 0 1,0 0-1,0 0 1,0 0-1,0 0 1,0-1-1,0 1 1,0 0-1,0 0 1,0 0-1,0 0 0,0 0 1,0 0-1,0 0 1,0 0-1,0 0 1,0 0-1,0 0 1,0 0-1,0 0 1,0 0-1,0 0 1,0 0-1,0 0 1,0 0-1,0 0 1,-1 0-1,1 0 1,0 0-1,0 0 1,0 0-1,0 0 0,0 0 1,0 0-1,0 0 1,0 0-1,0 0 1,0 0-1,0 0 1,0 0-1,0 0 1,0 0-1,0 0 1,0 0-1,0 0 1,0 1-1,-2-8 196,-1-7 75,3 11-286,0 0 0,0 0 0,0 1 0,0-1 0,0 0 0,1 0 0,-1 0 0,1 1 0,0-4 0,1 1-15,1 1-1,-1-1 1,1 1 0,3-5-1,-1 0-3,0 0 0,-1 0 0,4-10 0,-4 10 5,-1 1 0,1 0 0,1 0 0,5-9 0,24-33 28,-28 41 0,0-1 0,7-17 0,-11 20 0,2 0 0,-1-1 0,1 2 0,0-1 0,0 0 0,1 1 0,8-9 0,0 3 0,0-1 0,14-18 0,-19 21 0,-1 0 0,2 1 0,-1 0 0,1 0 0,1 1 0,-1 1 0,1-1 0,22-11 0,-22 14 0,59-28 0,-55 28 0,0 0 0,1 0 0,16-2 0,-5 3 2821,32-2-1,-46 6-1506,0 0 0,1 1 0,-1 1 0,22 4 0,4 5 77,-1 1 0,58 28 0,-90-37-1391,1 0 0,-1 1 0,0-1 0,0 1 0,0 1 0,6 6 0,21 31 0,-22-28 0,16 18 0,-13-18 0,0 1 0,-1 0 0,16 27 0,44 86 0,-5-28 0,-37-59 0,-19-27 0,-1 0 0,2 0 0,0-2 0,1 1 0,0-2 0,0 1 0,29 17 0,-26-20 0,1-1 0,0 0 0,0-1 0,1-1 0,20 4 0,-11-3 34,38 3 1,-49-9-104,-1 0-1,0-1 1,1-1 0,16-3 0,-19 2-1680,-1-1 0,0 0 1,0 0-1,0-1 0,-1-1 0,23-12 1,-28 13 940,-2-1 36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55:44.7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1000 348,'-1'-4'318,"0"0"0,1-1 0,-1 0 0,1 1 0,0-1 0,0 1 0,1-1-1,-1 1 1,3-8 0,-2 5-28,5-24-721,21-56 1,-18 60 1,5-11 287,1 0 1,21-37-1,-25 54 185,2 1 0,0 0 1,2 1-1,30-32 0,-13 21-4,1 1-1,54-37 1,-69 54-28,1 1-1,0 1 0,0 1 1,1 1-1,0 0 1,1 2-1,22-5 1,-5 5 4,1 2 1,46 1 0,76 10 16,-119-5-24,-5 0-4,55-4 0,-75 0-7,-1 0 1,1-1-1,-1-1 1,0 0-1,27-12 1,-21 5-3,-1 0 1,0-1 0,-1-1-1,-1-1 1,18-17 0,-23 18 2,-1 0 1,0-1-1,-1-1 1,-1 0-1,0-1 1,15-31-1,-2 4-191,-17 32 110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56:51.0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91 9 9830,'-16'11'2479,"16"-11"-2460,-12 8 2445,1 0-1,-1 1 1,1 1-1,-18 19 1,45-44-2602,-4 5-1761,-7 5 835,28-26-4467,-28 27 4750,-1 1 1,0 0 0,1 0 0,-1 1-1,1-1 1,7-1 0,-12 4 808,0-1 0,0 1-1,1 0 1,-1 0 0,0 0 0,0 0 0,1 0 0,-1 0 0,0 0 0,0 0 0,1 0 0,-1 0-1,0 0 1,0 0 0,1 1 0,-1-1 0,0 0 0,0 0 0,1 0 0,-1 0 0,0 0-1,0 0 1,0 1 0,1-1 0,-1 0 0,0 0 0,0 0 0,1 1 0,2 7 969,-1 13 1320,-2-19-1953,-4 116 10811,4-118-11178,0 0 0,0 0 0,0 0 0,0 0 0,0 0 0,0 0 0,-1 0 0,1 0 0,0 0 0,0 0 0,0 1 0,0-1 0,0 0 0,0 0 0,0 0 0,0 0 0,0 0 0,0 0 0,0 0 0,0 0 1,-1 0-1,1 0 0,0 0 0,0 0 0,0 0 0,0 0 0,0 0 0,0 0 0,0 0 0,0 0 0,0 0 0,0 0 0,-1 0 0,1 0 0,0 0 0,0 0 0,0 0 0,0 0 0,0 0 0,0 0 0,0-1 0,0 1 0,0 0 0,0 0 1,0 0-1,0 0 0,0 0 0,-1 0 0,1 0 0,0 0 0,0 0 0,0 0 0,0 0 0,0 0 0,0 0 0,0-1 0,-6-5-478,3 3 1,-2 0-443,-1 0-1,1 0 1,-1 0 0,1 1 0,-1 0-1,-8-3 1,7 3-409,0 0 0,0-1 0,-12-6 0,16 6 680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28:38.9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98 9830,'3'-5'0,"-1"-2"0,1 1 0,1 0 0,0 0 0,-1 0 0,2 0 0,-1 0 0,1 1 0,7-7 0,-9 9 309,1 0 0,0 0 0,0 1 0,0-1 0,1 1 0,-1 0 0,0 0 0,1 1 0,-1-1 0,8 0 0,-10 1-163,0 1-1,0 0 1,1 0 0,-1 0 0,0 0-1,0 1 1,1-1 0,-1 1 0,0-1 0,0 1-1,0 0 1,0-1 0,0 1 0,0 0-1,0 1 1,0-1 0,0 0 0,0 0-1,-1 1 1,1-1 0,0 1 0,-1 0-1,1-1 1,0 3 0,17 26 2182,-15-23-1451,0 0-1,1 0 1,0 0-1,0-1 1,0 1-1,1-1 1,8 6 0,-11-9-898,1-1 0,0 1 0,0-1 0,0 0 0,0 0 1,7 2-1,-10-3-3,1-1 1,0 0-1,0 1 1,-1-1 0,1 0-1,0 0 1,0 0-1,-1 0 1,1-1 0,0 1-1,-1 0 1,1-1-1,0 1 1,-1-1 0,1 0-1,0 1 1,-1-1-1,1 0 1,-1 0-1,2-1 1,2-2-697,7-5-1767,11-11 1,-19 16 1732,-1 0 0,0 0-1,1 0 1,-1-1 0,-1 1 0,5-9-1,-5 9 188,0-1-1,1 1 0,-1-1 1,1 1-1,0 0 0,1 0 1,3-4-1,-5 6 709,0 0 1,1 0 0,-1 0-1,1 0 1,-1 1-1,1-1 1,0 1-1,-1 0 1,1 0-1,0 0 1,0 0-1,0 0 1,4 0 0,-4 1 149,-1 0 0,1-1 0,-1 1 0,1 1 0,-1-1 0,1 0 0,-1 1 0,1-1 0,-1 1 0,1 0 0,-1-1 0,0 1 0,1 1 0,-1-1 0,0 0 1,0 0-1,0 1 0,0-1 0,0 1 0,0 0 0,0 0 0,0-1 0,-1 1 0,3 3 0,7 11 1964,17 21 2344,-22-31-4568,0 1 0,1-1 0,0 0 0,0 0 0,15 9 0,-20-14-95,0 0 1,0 0 0,1 0 0,-1 0-1,0 0 1,0-1 0,1 1 0,-1 0 0,0-1-1,1 0 1,-1 0 0,1 0 0,-1 0 0,0 0-1,1 0 1,-1 0 0,1-1 0,-1 0-1,0 1 1,1-1 0,-1 0 0,0 0 0,0 0-1,0 0 1,0 0 0,0-1 0,3-1-1,-1-2-674,0 1-1,0-1 0,-1 0 0,0 0 0,1 0 1,-2 0-1,1-1 0,-1 1 0,3-8 0,0-1-930,1 0 138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28:38.9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86 9830,'11'-18'0,"-10"15"0,0 0 0,1 1 0,-1-1 0,1 1 0,0-1 0,-1 1 0,1 0 0,3-3 0,6-3 11,-1 0 1,1 1-1,21-10 1,-31 16 112,0 1 0,0 0 0,0-1 0,0 1 0,0 0 1,0 0-1,0 0 0,0 0 0,0 0 0,0 0 0,0 0 1,0 0-1,0 0 0,0 0 0,0 0 0,0 1 0,0-1 1,-1 0-1,1 1 0,0-1 0,0 1 0,0-1 0,0 1 1,0-1-1,-1 1 0,1 0 0,0-1 0,-1 1 0,1 0 1,0 0-1,0 1 0,3 3 895,-1 0-1,0 1 1,5 11 0,-3-6 634,0-1-1261,-3-6 128,0 1 1,0-1-1,1 1 0,0-1 1,-1 0-1,1 0 1,1-1-1,-1 1 0,0 0 1,1-1-1,7 6 1,-7-7-612,1 0 0,-1 0 0,0 0 0,0 0 0,1-1 0,-1 0 0,1 0 0,-1 0 0,1 0 0,0-1 0,-1 0 0,1 0 0,-1 0 1,1 0-1,0-1 0,-1 0 0,1 0 0,-1 0 0,1 0 0,-1-1 0,0 0 0,1 1 0,-1-2 0,4-2 0,-2 1-1051,0-1-1,0 0 1,0 0-1,0-1 1,8-11-1,8-8-2445,-16 19 2300,-2 1 767,1 1 1,-1 0 0,6-4-1,-9 7 633,1 0 0,-1 0 0,1 0 0,-1 1 0,1-1 0,-1 1 0,1-1-1,-1 1 1,1-1 0,-1 1 0,1 0 0,0 0 0,-1 0 0,1 0 0,-1 0 0,4 0-1,4 1 975,-7-1-905,-1 1 0,1-1-1,-1 0 1,1 0 0,-1 1 0,0-1-1,1 0 1,-1 1 0,0 0 0,1-1 0,1 2-1,21 16 2998,28 18 3403,-34-22-5491,-15-11-1070,0 0-1,1 0 1,-1-1-1,1 1 1,6 3 0,-8-6-29,-1 0 0,0 1 0,1-1 1,-1 0-1,1 1 0,-1-1 0,0 0 1,1 0-1,-1 0 0,1 0 0,-1 0 1,1-1-1,-1 1 0,0 0 0,1-1 1,-1 1-1,0-1 0,1 1 0,-1-1 1,0 0-1,0 0 0,2 0 1,0-2-527,0 0 0,0 0 0,0 0 1,-1-1-1,1 1 0,-1-1 0,3-5 1,7-9-1896,-2 2 374,-6 7 954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28:38.94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1 317 9830,'1'-1'31,"0"0"0,0 0 0,0 0 0,-1 0-1,1 0 1,0 0 0,0 0 0,-1-1 0,1 1 0,0-2-1,4-6 92,13-12-274,2 0 1,38-33-1,-28 29 51,2 0 1,0 2-1,1 2 0,2 1 1,41-18-1,-53 29 450,1 0 0,0 2 0,1 1 0,43-6 0,-49 10 1067,1 1 1,0 1 0,34 5 0,-24 1 975,1 1 1,-1 2-1,40 18 1,-26-7-2393,49 31 0,-56-29 0,128 88 0,-69-43 0,-48-32 0,-28-20 0,0-1 0,42 22 0,-21-16 0,-18-8 0,31 11 0,-52-23-62,0 1 1,0 0-1,0-1 0,0 0 1,0 1-1,1-1 1,-1 0-1,0 0 1,0 0-1,0 0 1,3-1-1,-2 0-75,-1 0 1,1 0-1,-1 0 0,0-1 1,1 1-1,-1 0 0,0-1 0,4-3 1,8-7-1833,-6 7 984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28:38.9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86 9830,'11'-18'0,"-10"15"0,0 0 0,1 1 0,-1-1 0,1 1 0,0-1 0,-1 1 0,1 0 0,3-3 0,6-3 11,-1 0 1,1 1-1,21-10 1,-31 16 112,0 1 0,0 0 0,0-1 0,0 1 0,0 0 1,0 0-1,0 0 0,0 0 0,0 0 0,0 0 0,0 0 1,0 0-1,0 0 0,0 0 0,0 0 0,0 1 0,0-1 1,-1 0-1,1 1 0,0-1 0,0 1 0,0-1 0,0 1 1,0-1-1,-1 1 0,1 0 0,0-1 0,-1 1 0,1 0 1,0 0-1,0 1 0,3 3 895,-1 0-1,0 1 1,5 11 0,-3-6 634,0-1-1261,-3-6 128,0 1 1,0-1-1,1 1 0,0-1 1,-1 0-1,1 0 1,1-1-1,-1 1 0,0 0 1,1-1-1,7 6 1,-7-7-612,1 0 0,-1 0 0,0 0 0,0 0 0,1-1 0,-1 0 0,1 0 0,-1 0 0,1 0 0,0-1 0,-1 0 0,1 0 0,-1 0 1,1 0-1,0-1 0,-1 0 0,1 0 0,-1 0 0,1 0 0,-1-1 0,0 0 0,1 1 0,-1-2 0,4-2 0,-2 1-1051,0-1-1,0 0 1,0 0-1,0-1 1,8-11-1,8-8-2445,-16 19 2300,-2 1 767,1 1 1,-1 0 0,6-4-1,-9 7 633,1 0 0,-1 0 0,1 0 0,-1 1 0,1-1 0,-1 1 0,1-1-1,-1 1 1,1-1 0,-1 1 0,1 0 0,0 0 0,-1 0 0,1 0 0,-1 0 0,4 0-1,4 1 975,-7-1-905,-1 1 0,1-1-1,-1 0 1,1 0 0,-1 1 0,0-1-1,1 0 1,-1 1 0,0 0 0,1-1 0,1 2-1,21 16 2998,28 18 3403,-34-22-5491,-15-11-1070,0 0-1,1 0 1,-1-1-1,1 1 1,6 3 0,-8-6-29,-1 0 0,0 1 0,1-1 1,-1 0-1,1 1 0,-1-1 0,0 0 1,1 0-1,-1 0 0,1 0 0,-1 0 1,1-1-1,-1 1 0,0 0 0,1-1 1,-1 1-1,0-1 0,1 1 0,-1-1 1,0 0-1,0 0 0,2 0 1,0-2-527,0 0 0,0 0 0,0 0 1,-1-1-1,1 1 0,-1-1 0,3-5 1,7-9-1896,-2 2 374,-6 7 954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28:38.94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7 417 9830,'0'0'31,"0"0"0,-1 0 0,1 0 0,0 0 0,0 0-1,0 0 1,-1 0 0,1 0 0,0 0 0,0 0 0,0 0 0,-1 0 0,1 0 0,0 0-1,0 0 1,0 0 0,-1 0 0,1 0 0,0 0 0,0-1 0,0 1 0,-1 0 0,1 0-1,0 0 1,0 0 0,0 0 0,0 0 0,-1-1 0,1 1 0,0 0 0,0 0 0,0 0-1,0 0 1,0-1 0,0 1 0,0 0 0,-1 0 0,1 0 0,0-1 0,0-12 86,8-13-457,0 4 195,2 1 0,0 0 1,2 0-1,0 1 0,1 0 1,18-20-1,-9 15 145,2 1 0,0 1 0,1 1 0,1 2 0,57-35 0,-72 49 540,1 1 0,-1-1 0,1 2 0,0 0 0,0 0 1,1 1-1,-1 0 0,1 1 0,0 1 0,-1 0 0,1 1 0,0 0 0,0 1 0,-1 0 0,1 1 0,0 0 0,17 7 0,-11-3 122,-1 1 0,0 1-1,0 0 1,-1 1-1,30 22 1,-24-13 11,0 1 0,-2 1 0,24 29 1,37 42-674,-22-26 0,-34-38 0,2-1 0,0-2 0,48 32 0,-61-47 0,1 0 0,0-1 0,1 0 0,0-1 0,25 6 0,90 15 0,-123-26 0,157 20 0,-158-21-270,1 0 1,0-1 0,0 0 0,0 0-1,-1-1 1,1 0 0,0-1-1,-1 0 1,1 0 0,9-4 0,-14 2 253,-2 1-237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28:38.9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7 549 9830,'0'0'2,"0"0"-1,0 0 1,0 0-1,0 0 0,0 0 1,0 0-1,0 0 1,0 0-1,0 0 1,0 0-1,0 0 1,0 0-1,0 0 1,0 0-1,0 0 1,0 0-1,0 0 1,0 0-1,0 0 1,0-1-1,0 1 1,0 0-1,0 0 1,0 0-1,0 0 0,0 0 1,0 0-1,0 0 1,0 0-1,0 0 1,0 0-1,0 0 1,0 0-1,0 0 1,0 0-1,0 0 1,0 0-1,0 0 1,0 0-1,0 0 1,-1 0-1,1 0 1,0 0-1,0 0 1,0 0-1,0 0 0,0 0 1,0 0-1,0 0 1,0 0-1,0 0 1,0 0-1,0 0 1,0 0-1,0 0 1,0 0-1,0 0 1,0 0-1,0 0 1,0 1-1,-2-8 196,-1-7 75,3 11-286,0 0 0,0 0 0,0 1 0,0-1 0,0 0 0,1 0 0,-1 0 0,1 1 0,0-4 0,1 1-15,1 1-1,-1-1 1,1 1 0,3-5-1,-1 0-3,0 0 0,-1 0 0,4-10 0,-4 10 5,-1 1 0,1 0 0,1 0 0,5-9 0,24-33 28,-28 41 0,0-1 0,7-17 0,-11 20 0,2 0 0,-1-1 0,1 2 0,0-1 0,0 0 0,1 1 0,8-9 0,0 3 0,0-1 0,14-18 0,-19 21 0,-1 0 0,2 1 0,-1 0 0,1 0 0,1 1 0,-1 1 0,1-1 0,22-11 0,-22 14 0,59-28 0,-55 28 0,0 0 0,1 0 0,16-2 0,-5 3 2821,32-2-1,-46 6-1506,0 0 0,1 1 0,-1 1 0,22 4 0,4 5 77,-1 1 0,58 28 0,-90-37-1391,1 0 0,-1 1 0,0-1 0,0 1 0,0 1 0,6 6 0,21 31 0,-22-28 0,16 18 0,-13-18 0,0 1 0,-1 0 0,16 27 0,44 86 0,-5-28 0,-37-59 0,-19-27 0,-1 0 0,2 0 0,0-2 0,1 1 0,0-2 0,0 1 0,29 17 0,-26-20 0,1-1 0,0 0 0,0-1 0,1-1 0,20 4 0,-11-3 34,38 3 1,-49-9-104,-1 0-1,0-1 1,1-1 0,16-3 0,-19 2-1680,-1-1 0,0 0 1,0 0-1,0-1 0,-1-1 0,23-12 1,-28 13 940,-2-1 36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55:44.7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1000 348,'-1'-4'318,"0"0"0,1-1 0,-1 0 0,1 1 0,0-1 0,0 1 0,1-1-1,-1 1 1,3-8 0,-2 5-28,5-24-721,21-56 1,-18 60 1,5-11 287,1 0 1,21-37-1,-25 54 185,2 1 0,0 0 1,2 1-1,30-32 0,-13 21-4,1 1-1,54-37 1,-69 54-28,1 1-1,0 1 0,0 1 1,1 1-1,0 0 1,1 2-1,22-5 1,-5 5 4,1 2 1,46 1 0,76 10 16,-119-5-24,-5 0-4,55-4 0,-75 0-7,-1 0 1,1-1-1,-1-1 1,0 0-1,27-12 1,-21 5-3,-1 0 1,0-1 0,-1-1-1,-1-1 1,18-17 0,-23 18 2,-1 0 1,0-1-1,-1-1 1,-1 0-1,0-1 1,15-31-1,-2 4-191,-17 32 110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56:51.0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91 9 9830,'-16'11'2479,"16"-11"-2460,-12 8 2445,1 0-1,-1 1 1,1 1-1,-18 19 1,45-44-2602,-4 5-1761,-7 5 835,28-26-4467,-28 27 4750,-1 1 1,0 0 0,1 0 0,-1 1-1,1-1 1,7-1 0,-12 4 808,0-1 0,0 1-1,1 0 1,-1 0 0,0 0 0,0 0 0,1 0 0,-1 0 0,0 0 0,0 0 0,1 0 0,-1 0-1,0 0 1,0 0 0,1 1 0,-1-1 0,0 0 0,0 0 0,1 0 0,-1 0 0,0 0-1,0 0 1,0 1 0,1-1 0,-1 0 0,0 0 0,0 0 0,1 1 0,2 7 969,-1 13 1320,-2-19-1953,-4 116 10811,4-118-11178,0 0 0,0 0 0,0 0 0,0 0 0,0 0 0,0 0 0,-1 0 0,1 0 0,0 0 0,0 0 0,0 1 0,0-1 0,0 0 0,0 0 0,0 0 0,0 0 0,0 0 0,0 0 0,0 0 0,0 0 1,-1 0-1,1 0 0,0 0 0,0 0 0,0 0 0,0 0 0,0 0 0,0 0 0,0 0 0,0 0 0,0 0 0,0 0 0,-1 0 0,1 0 0,0 0 0,0 0 0,0 0 0,0 0 0,0 0 0,0 0 0,0-1 0,0 1 0,0 0 0,0 0 1,0 0-1,0 0 0,0 0 0,-1 0 0,1 0 0,0 0 0,0 0 0,0 0 0,0 0 0,0 0 0,0 0 0,0-1 0,-6-5-478,3 3 1,-2 0-443,-1 0-1,1 0 1,-1 0 0,1 1 0,-1 0-1,-8-3 1,7 3-409,0 0 0,0-1 0,-12-6 0,16 6 680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28:38.9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98 9830,'3'-5'0,"-1"-2"0,1 1 0,1 0 0,0 0 0,-1 0 0,2 0 0,-1 0 0,1 1 0,7-7 0,-9 9 309,1 0 0,0 0 0,0 1 0,0-1 0,1 1 0,-1 0 0,0 0 0,1 1 0,-1-1 0,8 0 0,-10 1-163,0 1-1,0 0 1,1 0 0,-1 0 0,0 0-1,0 1 1,1-1 0,-1 1 0,0-1 0,0 1-1,0 0 1,0-1 0,0 1 0,0 0-1,0 1 1,0-1 0,0 0 0,0 0-1,-1 1 1,1-1 0,0 1 0,-1 0-1,1-1 1,0 3 0,17 26 2182,-15-23-1451,0 0-1,1 0 1,0 0-1,0-1 1,0 1-1,1-1 1,8 6 0,-11-9-898,1-1 0,0 1 0,0-1 0,0 0 0,0 0 1,7 2-1,-10-3-3,1-1 1,0 0-1,0 1 1,-1-1 0,1 0-1,0 0 1,0 0-1,-1 0 1,1-1 0,0 1-1,-1 0 1,1-1-1,0 1 1,-1-1 0,1 0-1,0 1 1,-1-1-1,1 0 1,-1 0-1,2-1 1,2-2-697,7-5-1767,11-11 1,-19 16 1732,-1 0 0,0 0-1,1 0 1,-1-1 0,-1 1 0,5-9-1,-5 9 188,0-1-1,1 1 0,-1-1 1,1 1-1,0 0 0,1 0 1,3-4-1,-5 6 709,0 0 1,1 0 0,-1 0-1,1 0 1,-1 1-1,1-1 1,0 1-1,-1 0 1,1 0-1,0 0 1,0 0-1,0 0 1,4 0 0,-4 1 149,-1 0 0,1-1 0,-1 1 0,1 1 0,-1-1 0,1 0 0,-1 1 0,1-1 0,-1 1 0,1 0 0,-1-1 0,0 1 0,1 1 0,-1-1 0,0 0 1,0 0-1,0 1 0,0-1 0,0 1 0,0 0 0,0 0 0,0-1 0,-1 1 0,3 3 0,7 11 1964,17 21 2344,-22-31-4568,0 1 0,1-1 0,0 0 0,0 0 0,15 9 0,-20-14-95,0 0 1,0 0 0,1 0 0,-1 0-1,0 0 1,0-1 0,1 1 0,-1 0 0,0-1-1,1 0 1,-1 0 0,1 0 0,-1 0 0,0 0-1,1 0 1,-1 0 0,1-1 0,-1 0-1,0 1 1,1-1 0,-1 0 0,0 0 0,0 0-1,0 0 1,0 0 0,0-1 0,3-1-1,-1-2-674,0 1-1,0-1 0,-1 0 0,0 0 0,1 0 1,-2 0-1,1-1 0,-1 1 0,3-8 0,0-1-930,1 0 138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28:38.9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86 9830,'11'-18'0,"-10"15"0,0 0 0,1 1 0,-1-1 0,1 1 0,0-1 0,-1 1 0,1 0 0,3-3 0,6-3 11,-1 0 1,1 1-1,21-10 1,-31 16 112,0 1 0,0 0 0,0-1 0,0 1 0,0 0 1,0 0-1,0 0 0,0 0 0,0 0 0,0 0 0,0 0 1,0 0-1,0 0 0,0 0 0,0 0 0,0 1 0,0-1 1,-1 0-1,1 1 0,0-1 0,0 1 0,0-1 0,0 1 1,0-1-1,-1 1 0,1 0 0,0-1 0,-1 1 0,1 0 1,0 0-1,0 1 0,3 3 895,-1 0-1,0 1 1,5 11 0,-3-6 634,0-1-1261,-3-6 128,0 1 1,0-1-1,1 1 0,0-1 1,-1 0-1,1 0 1,1-1-1,-1 1 0,0 0 1,1-1-1,7 6 1,-7-7-612,1 0 0,-1 0 0,0 0 0,0 0 0,1-1 0,-1 0 0,1 0 0,-1 0 0,1 0 0,0-1 0,-1 0 0,1 0 0,-1 0 1,1 0-1,0-1 0,-1 0 0,1 0 0,-1 0 0,1 0 0,-1-1 0,0 0 0,1 1 0,-1-2 0,4-2 0,-2 1-1051,0-1-1,0 0 1,0 0-1,0-1 1,8-11-1,8-8-2445,-16 19 2300,-2 1 767,1 1 1,-1 0 0,6-4-1,-9 7 633,1 0 0,-1 0 0,1 0 0,-1 1 0,1-1 0,-1 1 0,1-1-1,-1 1 1,1-1 0,-1 1 0,1 0 0,0 0 0,-1 0 0,1 0 0,-1 0 0,4 0-1,4 1 975,-7-1-905,-1 1 0,1-1-1,-1 0 1,1 0 0,-1 1 0,0-1-1,1 0 1,-1 1 0,0 0 0,1-1 0,1 2-1,21 16 2998,28 18 3403,-34-22-5491,-15-11-1070,0 0-1,1 0 1,-1-1-1,1 1 1,6 3 0,-8-6-29,-1 0 0,0 1 0,1-1 1,-1 0-1,1 1 0,-1-1 0,0 0 1,1 0-1,-1 0 0,1 0 0,-1 0 1,1-1-1,-1 1 0,0 0 0,1-1 1,-1 1-1,0-1 0,1 1 0,-1-1 1,0 0-1,0 0 0,2 0 1,0-2-527,0 0 0,0 0 0,0 0 1,-1-1-1,1 1 0,-1-1 0,3-5 1,7-9-1896,-2 2 374,-6 7 954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28:38.94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1 317 9830,'1'-1'31,"0"0"0,0 0 0,0 0 0,-1 0-1,1 0 1,0 0 0,0 0 0,-1-1 0,1 1 0,0-2-1,4-6 92,13-12-274,2 0 1,38-33-1,-28 29 51,2 0 1,0 2-1,1 2 0,2 1 1,41-18-1,-53 29 450,1 0 0,0 2 0,1 1 0,43-6 0,-49 10 1067,1 1 1,0 1 0,34 5 0,-24 1 975,1 1 1,-1 2-1,40 18 1,-26-7-2393,49 31 0,-56-29 0,128 88 0,-69-43 0,-48-32 0,-28-20 0,0-1 0,42 22 0,-21-16 0,-18-8 0,31 11 0,-52-23-62,0 1 1,0 0-1,0-1 0,0 0 1,0 1-1,1-1 1,-1 0-1,0 0 1,0 0-1,0 0 1,3-1-1,-2 0-75,-1 0 1,1 0-1,-1 0 0,0-1 1,1 1-1,-1 0 0,0-1 0,4-3 1,8-7-1833,-6 7 984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28:38.94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7 417 9830,'0'0'31,"0"0"0,-1 0 0,1 0 0,0 0 0,0 0-1,0 0 1,-1 0 0,1 0 0,0 0 0,0 0 0,0 0 0,-1 0 0,1 0 0,0 0-1,0 0 1,0 0 0,-1 0 0,1 0 0,0 0 0,0-1 0,0 1 0,-1 0 0,1 0-1,0 0 1,0 0 0,0 0 0,0 0 0,-1-1 0,1 1 0,0 0 0,0 0 0,0 0-1,0 0 1,0-1 0,0 1 0,0 0 0,-1 0 0,1 0 0,0-1 0,0-12 86,8-13-457,0 4 195,2 1 0,0 0 1,2 0-1,0 1 0,1 0 1,18-20-1,-9 15 145,2 1 0,0 1 0,1 1 0,1 2 0,57-35 0,-72 49 540,1 1 0,-1-1 0,1 2 0,0 0 0,0 0 1,1 1-1,-1 0 0,1 1 0,0 1 0,-1 0 0,1 1 0,0 0 0,0 1 0,-1 0 0,1 1 0,0 0 0,17 7 0,-11-3 122,-1 1 0,0 1-1,0 0 1,-1 1-1,30 22 1,-24-13 11,0 1 0,-2 1 0,24 29 1,37 42-674,-22-26 0,-34-38 0,2-1 0,0-2 0,48 32 0,-61-47 0,1 0 0,0-1 0,1 0 0,0-1 0,25 6 0,90 15 0,-123-26 0,157 20 0,-158-21-270,1 0 1,0-1 0,0 0 0,0 0-1,-1-1 1,1 0 0,0-1-1,-1 0 1,1 0 0,9-4 0,-14 2 253,-2 1-237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28:38.9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7 549 9830,'0'0'2,"0"0"-1,0 0 1,0 0-1,0 0 0,0 0 1,0 0-1,0 0 1,0 0-1,0 0 1,0 0-1,0 0 1,0 0-1,0 0 1,0 0-1,0 0 1,0 0-1,0 0 1,0 0-1,0 0 1,0-1-1,0 1 1,0 0-1,0 0 1,0 0-1,0 0 0,0 0 1,0 0-1,0 0 1,0 0-1,0 0 1,0 0-1,0 0 1,0 0-1,0 0 1,0 0-1,0 0 1,0 0-1,0 0 1,0 0-1,0 0 1,-1 0-1,1 0 1,0 0-1,0 0 1,0 0-1,0 0 0,0 0 1,0 0-1,0 0 1,0 0-1,0 0 1,0 0-1,0 0 1,0 0-1,0 0 1,0 0-1,0 0 1,0 0-1,0 0 1,0 1-1,-2-8 196,-1-7 75,3 11-286,0 0 0,0 0 0,0 1 0,0-1 0,0 0 0,1 0 0,-1 0 0,1 1 0,0-4 0,1 1-15,1 1-1,-1-1 1,1 1 0,3-5-1,-1 0-3,0 0 0,-1 0 0,4-10 0,-4 10 5,-1 1 0,1 0 0,1 0 0,5-9 0,24-33 28,-28 41 0,0-1 0,7-17 0,-11 20 0,2 0 0,-1-1 0,1 2 0,0-1 0,0 0 0,1 1 0,8-9 0,0 3 0,0-1 0,14-18 0,-19 21 0,-1 0 0,2 1 0,-1 0 0,1 0 0,1 1 0,-1 1 0,1-1 0,22-11 0,-22 14 0,59-28 0,-55 28 0,0 0 0,1 0 0,16-2 0,-5 3 2821,32-2-1,-46 6-1506,0 0 0,1 1 0,-1 1 0,22 4 0,4 5 77,-1 1 0,58 28 0,-90-37-1391,1 0 0,-1 1 0,0-1 0,0 1 0,0 1 0,6 6 0,21 31 0,-22-28 0,16 18 0,-13-18 0,0 1 0,-1 0 0,16 27 0,44 86 0,-5-28 0,-37-59 0,-19-27 0,-1 0 0,2 0 0,0-2 0,1 1 0,0-2 0,0 1 0,29 17 0,-26-20 0,1-1 0,0 0 0,0-1 0,1-1 0,20 4 0,-11-3 34,38 3 1,-49-9-104,-1 0-1,0-1 1,1-1 0,16-3 0,-19 2-1680,-1-1 0,0 0 1,0 0-1,0-1 0,-1-1 0,23-12 1,-28 13 940,-2-1 36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55:44.7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1000 348,'-1'-4'318,"0"0"0,1-1 0,-1 0 0,1 1 0,0-1 0,0 1 0,1-1-1,-1 1 1,3-8 0,-2 5-28,5-24-721,21-56 1,-18 60 1,5-11 287,1 0 1,21-37-1,-25 54 185,2 1 0,0 0 1,2 1-1,30-32 0,-13 21-4,1 1-1,54-37 1,-69 54-28,1 1-1,0 1 0,0 1 1,1 1-1,0 0 1,1 2-1,22-5 1,-5 5 4,1 2 1,46 1 0,76 10 16,-119-5-24,-5 0-4,55-4 0,-75 0-7,-1 0 1,1-1-1,-1-1 1,0 0-1,27-12 1,-21 5-3,-1 0 1,0-1 0,-1-1-1,-1-1 1,18-17 0,-23 18 2,-1 0 1,0-1-1,-1-1 1,-1 0-1,0-1 1,15-31-1,-2 4-191,-17 32 110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28:38.94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1 317 9830,'1'-1'31,"0"0"0,0 0 0,0 0 0,-1 0-1,1 0 1,0 0 0,0 0 0,-1-1 0,1 1 0,0-2-1,4-6 92,13-12-274,2 0 1,38-33-1,-28 29 51,2 0 1,0 2-1,1 2 0,2 1 1,41-18-1,-53 29 450,1 0 0,0 2 0,1 1 0,43-6 0,-49 10 1067,1 1 1,0 1 0,34 5 0,-24 1 975,1 1 1,-1 2-1,40 18 1,-26-7-2393,49 31 0,-56-29 0,128 88 0,-69-43 0,-48-32 0,-28-20 0,0-1 0,42 22 0,-21-16 0,-18-8 0,31 11 0,-52-23-62,0 1 1,0 0-1,0-1 0,0 0 1,0 1-1,1-1 1,-1 0-1,0 0 1,0 0-1,0 0 1,3-1-1,-2 0-75,-1 0 1,1 0-1,-1 0 0,0-1 1,1 1-1,-1 0 0,0-1 0,4-3 1,8-7-1833,-6 7 984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56:51.0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91 9 9830,'-16'11'2479,"16"-11"-2460,-12 8 2445,1 0-1,-1 1 1,1 1-1,-18 19 1,45-44-2602,-4 5-1761,-7 5 835,28-26-4467,-28 27 4750,-1 1 1,0 0 0,1 0 0,-1 1-1,1-1 1,7-1 0,-12 4 808,0-1 0,0 1-1,1 0 1,-1 0 0,0 0 0,0 0 0,1 0 0,-1 0 0,0 0 0,0 0 0,1 0 0,-1 0-1,0 0 1,0 0 0,1 1 0,-1-1 0,0 0 0,0 0 0,1 0 0,-1 0 0,0 0-1,0 0 1,0 1 0,1-1 0,-1 0 0,0 0 0,0 0 0,1 1 0,2 7 969,-1 13 1320,-2-19-1953,-4 116 10811,4-118-11178,0 0 0,0 0 0,0 0 0,0 0 0,0 0 0,0 0 0,-1 0 0,1 0 0,0 0 0,0 0 0,0 1 0,0-1 0,0 0 0,0 0 0,0 0 0,0 0 0,0 0 0,0 0 0,0 0 0,0 0 1,-1 0-1,1 0 0,0 0 0,0 0 0,0 0 0,0 0 0,0 0 0,0 0 0,0 0 0,0 0 0,0 0 0,0 0 0,-1 0 0,1 0 0,0 0 0,0 0 0,0 0 0,0 0 0,0 0 0,0 0 0,0-1 0,0 1 0,0 0 0,0 0 1,0 0-1,0 0 0,0 0 0,-1 0 0,1 0 0,0 0 0,0 0 0,0 0 0,0 0 0,0 0 0,0 0 0,0-1 0,-6-5-478,3 3 1,-2 0-443,-1 0-1,1 0 1,-1 0 0,1 1 0,-1 0-1,-8-3 1,7 3-409,0 0 0,0-1 0,-12-6 0,16 6 680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28:38.9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98 9830,'3'-5'0,"-1"-2"0,1 1 0,1 0 0,0 0 0,-1 0 0,2 0 0,-1 0 0,1 1 0,7-7 0,-9 9 309,1 0 0,0 0 0,0 1 0,0-1 0,1 1 0,-1 0 0,0 0 0,1 1 0,-1-1 0,8 0 0,-10 1-163,0 1-1,0 0 1,1 0 0,-1 0 0,0 0-1,0 1 1,1-1 0,-1 1 0,0-1 0,0 1-1,0 0 1,0-1 0,0 1 0,0 0-1,0 1 1,0-1 0,0 0 0,0 0-1,-1 1 1,1-1 0,0 1 0,-1 0-1,1-1 1,0 3 0,17 26 2182,-15-23-1451,0 0-1,1 0 1,0 0-1,0-1 1,0 1-1,1-1 1,8 6 0,-11-9-898,1-1 0,0 1 0,0-1 0,0 0 0,0 0 1,7 2-1,-10-3-3,1-1 1,0 0-1,0 1 1,-1-1 0,1 0-1,0 0 1,0 0-1,-1 0 1,1-1 0,0 1-1,-1 0 1,1-1-1,0 1 1,-1-1 0,1 0-1,0 1 1,-1-1-1,1 0 1,-1 0-1,2-1 1,2-2-697,7-5-1767,11-11 1,-19 16 1732,-1 0 0,0 0-1,1 0 1,-1-1 0,-1 1 0,5-9-1,-5 9 188,0-1-1,1 1 0,-1-1 1,1 1-1,0 0 0,1 0 1,3-4-1,-5 6 709,0 0 1,1 0 0,-1 0-1,1 0 1,-1 1-1,1-1 1,0 1-1,-1 0 1,1 0-1,0 0 1,0 0-1,0 0 1,4 0 0,-4 1 149,-1 0 0,1-1 0,-1 1 0,1 1 0,-1-1 0,1 0 0,-1 1 0,1-1 0,-1 1 0,1 0 0,-1-1 0,0 1 0,1 1 0,-1-1 0,0 0 1,0 0-1,0 1 0,0-1 0,0 1 0,0 0 0,0 0 0,0-1 0,-1 1 0,3 3 0,7 11 1964,17 21 2344,-22-31-4568,0 1 0,1-1 0,0 0 0,0 0 0,15 9 0,-20-14-95,0 0 1,0 0 0,1 0 0,-1 0-1,0 0 1,0-1 0,1 1 0,-1 0 0,0-1-1,1 0 1,-1 0 0,1 0 0,-1 0 0,0 0-1,1 0 1,-1 0 0,1-1 0,-1 0-1,0 1 1,1-1 0,-1 0 0,0 0 0,0 0-1,0 0 1,0 0 0,0-1 0,3-1-1,-1-2-674,0 1-1,0-1 0,-1 0 0,0 0 0,1 0 1,-2 0-1,1-1 0,-1 1 0,3-8 0,0-1-930,1 0 138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28:38.9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86 9830,'11'-18'0,"-10"15"0,0 0 0,1 1 0,-1-1 0,1 1 0,0-1 0,-1 1 0,1 0 0,3-3 0,6-3 11,-1 0 1,1 1-1,21-10 1,-31 16 112,0 1 0,0 0 0,0-1 0,0 1 0,0 0 1,0 0-1,0 0 0,0 0 0,0 0 0,0 0 0,0 0 1,0 0-1,0 0 0,0 0 0,0 0 0,0 1 0,0-1 1,-1 0-1,1 1 0,0-1 0,0 1 0,0-1 0,0 1 1,0-1-1,-1 1 0,1 0 0,0-1 0,-1 1 0,1 0 1,0 0-1,0 1 0,3 3 895,-1 0-1,0 1 1,5 11 0,-3-6 634,0-1-1261,-3-6 128,0 1 1,0-1-1,1 1 0,0-1 1,-1 0-1,1 0 1,1-1-1,-1 1 0,0 0 1,1-1-1,7 6 1,-7-7-612,1 0 0,-1 0 0,0 0 0,0 0 0,1-1 0,-1 0 0,1 0 0,-1 0 0,1 0 0,0-1 0,-1 0 0,1 0 0,-1 0 1,1 0-1,0-1 0,-1 0 0,1 0 0,-1 0 0,1 0 0,-1-1 0,0 0 0,1 1 0,-1-2 0,4-2 0,-2 1-1051,0-1-1,0 0 1,0 0-1,0-1 1,8-11-1,8-8-2445,-16 19 2300,-2 1 767,1 1 1,-1 0 0,6-4-1,-9 7 633,1 0 0,-1 0 0,1 0 0,-1 1 0,1-1 0,-1 1 0,1-1-1,-1 1 1,1-1 0,-1 1 0,1 0 0,0 0 0,-1 0 0,1 0 0,-1 0 0,4 0-1,4 1 975,-7-1-905,-1 1 0,1-1-1,-1 0 1,1 0 0,-1 1 0,0-1-1,1 0 1,-1 1 0,0 0 0,1-1 0,1 2-1,21 16 2998,28 18 3403,-34-22-5491,-15-11-1070,0 0-1,1 0 1,-1-1-1,1 1 1,6 3 0,-8-6-29,-1 0 0,0 1 0,1-1 1,-1 0-1,1 1 0,-1-1 0,0 0 1,1 0-1,-1 0 0,1 0 0,-1 0 1,1-1-1,-1 1 0,0 0 0,1-1 1,-1 1-1,0-1 0,1 1 0,-1-1 1,0 0-1,0 0 0,2 0 1,0-2-527,0 0 0,0 0 0,0 0 1,-1-1-1,1 1 0,-1-1 0,3-5 1,7-9-1896,-2 2 374,-6 7 954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28:38.94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1 317 9830,'1'-1'31,"0"0"0,0 0 0,0 0 0,-1 0-1,1 0 1,0 0 0,0 0 0,-1-1 0,1 1 0,0-2-1,4-6 92,13-12-274,2 0 1,38-33-1,-28 29 51,2 0 1,0 2-1,1 2 0,2 1 1,41-18-1,-53 29 450,1 0 0,0 2 0,1 1 0,43-6 0,-49 10 1067,1 1 1,0 1 0,34 5 0,-24 1 975,1 1 1,-1 2-1,40 18 1,-26-7-2393,49 31 0,-56-29 0,128 88 0,-69-43 0,-48-32 0,-28-20 0,0-1 0,42 22 0,-21-16 0,-18-8 0,31 11 0,-52-23-62,0 1 1,0 0-1,0-1 0,0 0 1,0 1-1,1-1 1,-1 0-1,0 0 1,0 0-1,0 0 1,3-1-1,-2 0-75,-1 0 1,1 0-1,-1 0 0,0-1 1,1 1-1,-1 0 0,0-1 0,4-3 1,8-7-1833,-6 7 984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28:38.94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7 417 9830,'0'0'31,"0"0"0,-1 0 0,1 0 0,0 0 0,0 0-1,0 0 1,-1 0 0,1 0 0,0 0 0,0 0 0,0 0 0,-1 0 0,1 0 0,0 0-1,0 0 1,0 0 0,-1 0 0,1 0 0,0 0 0,0-1 0,0 1 0,-1 0 0,1 0-1,0 0 1,0 0 0,0 0 0,0 0 0,-1-1 0,1 1 0,0 0 0,0 0 0,0 0-1,0 0 1,0-1 0,0 1 0,0 0 0,-1 0 0,1 0 0,0-1 0,0-12 86,8-13-457,0 4 195,2 1 0,0 0 1,2 0-1,0 1 0,1 0 1,18-20-1,-9 15 145,2 1 0,0 1 0,1 1 0,1 2 0,57-35 0,-72 49 540,1 1 0,-1-1 0,1 2 0,0 0 0,0 0 1,1 1-1,-1 0 0,1 1 0,0 1 0,-1 0 0,1 1 0,0 0 0,0 1 0,-1 0 0,1 1 0,0 0 0,17 7 0,-11-3 122,-1 1 0,0 1-1,0 0 1,-1 1-1,30 22 1,-24-13 11,0 1 0,-2 1 0,24 29 1,37 42-674,-22-26 0,-34-38 0,2-1 0,0-2 0,48 32 0,-61-47 0,1 0 0,0-1 0,1 0 0,0-1 0,25 6 0,90 15 0,-123-26 0,157 20 0,-158-21-270,1 0 1,0-1 0,0 0 0,0 0-1,-1-1 1,1 0 0,0-1-1,-1 0 1,1 0 0,9-4 0,-14 2 253,-2 1-237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28:38.9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7 549 9830,'0'0'2,"0"0"-1,0 0 1,0 0-1,0 0 0,0 0 1,0 0-1,0 0 1,0 0-1,0 0 1,0 0-1,0 0 1,0 0-1,0 0 1,0 0-1,0 0 1,0 0-1,0 0 1,0 0-1,0 0 1,0-1-1,0 1 1,0 0-1,0 0 1,0 0-1,0 0 0,0 0 1,0 0-1,0 0 1,0 0-1,0 0 1,0 0-1,0 0 1,0 0-1,0 0 1,0 0-1,0 0 1,0 0-1,0 0 1,0 0-1,0 0 1,-1 0-1,1 0 1,0 0-1,0 0 1,0 0-1,0 0 0,0 0 1,0 0-1,0 0 1,0 0-1,0 0 1,0 0-1,0 0 1,0 0-1,0 0 1,0 0-1,0 0 1,0 0-1,0 0 1,0 1-1,-2-8 196,-1-7 75,3 11-286,0 0 0,0 0 0,0 1 0,0-1 0,0 0 0,1 0 0,-1 0 0,1 1 0,0-4 0,1 1-15,1 1-1,-1-1 1,1 1 0,3-5-1,-1 0-3,0 0 0,-1 0 0,4-10 0,-4 10 5,-1 1 0,1 0 0,1 0 0,5-9 0,24-33 28,-28 41 0,0-1 0,7-17 0,-11 20 0,2 0 0,-1-1 0,1 2 0,0-1 0,0 0 0,1 1 0,8-9 0,0 3 0,0-1 0,14-18 0,-19 21 0,-1 0 0,2 1 0,-1 0 0,1 0 0,1 1 0,-1 1 0,1-1 0,22-11 0,-22 14 0,59-28 0,-55 28 0,0 0 0,1 0 0,16-2 0,-5 3 2821,32-2-1,-46 6-1506,0 0 0,1 1 0,-1 1 0,22 4 0,4 5 77,-1 1 0,58 28 0,-90-37-1391,1 0 0,-1 1 0,0-1 0,0 1 0,0 1 0,6 6 0,21 31 0,-22-28 0,16 18 0,-13-18 0,0 1 0,-1 0 0,16 27 0,44 86 0,-5-28 0,-37-59 0,-19-27 0,-1 0 0,2 0 0,0-2 0,1 1 0,0-2 0,0 1 0,29 17 0,-26-20 0,1-1 0,0 0 0,0-1 0,1-1 0,20 4 0,-11-3 34,38 3 1,-49-9-104,-1 0-1,0-1 1,1-1 0,16-3 0,-19 2-1680,-1-1 0,0 0 1,0 0-1,0-1 0,-1-1 0,23-12 1,-28 13 940,-2-1 36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55:44.7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1000 348,'-1'-4'318,"0"0"0,1-1 0,-1 0 0,1 1 0,0-1 0,0 1 0,1-1-1,-1 1 1,3-8 0,-2 5-28,5-24-721,21-56 1,-18 60 1,5-11 287,1 0 1,21-37-1,-25 54 185,2 1 0,0 0 1,2 1-1,30-32 0,-13 21-4,1 1-1,54-37 1,-69 54-28,1 1-1,0 1 0,0 1 1,1 1-1,0 0 1,1 2-1,22-5 1,-5 5 4,1 2 1,46 1 0,76 10 16,-119-5-24,-5 0-4,55-4 0,-75 0-7,-1 0 1,1-1-1,-1-1 1,0 0-1,27-12 1,-21 5-3,-1 0 1,0-1 0,-1-1-1,-1-1 1,18-17 0,-23 18 2,-1 0 1,0-1-1,-1-1 1,-1 0-1,0-1 1,15-31-1,-2 4-191,-17 32 110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56:51.0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91 9 9830,'-16'11'2479,"16"-11"-2460,-12 8 2445,1 0-1,-1 1 1,1 1-1,-18 19 1,45-44-2602,-4 5-1761,-7 5 835,28-26-4467,-28 27 4750,-1 1 1,0 0 0,1 0 0,-1 1-1,1-1 1,7-1 0,-12 4 808,0-1 0,0 1-1,1 0 1,-1 0 0,0 0 0,0 0 0,1 0 0,-1 0 0,0 0 0,0 0 0,1 0 0,-1 0-1,0 0 1,0 0 0,1 1 0,-1-1 0,0 0 0,0 0 0,1 0 0,-1 0 0,0 0-1,0 0 1,0 1 0,1-1 0,-1 0 0,0 0 0,0 0 0,1 1 0,2 7 969,-1 13 1320,-2-19-1953,-4 116 10811,4-118-11178,0 0 0,0 0 0,0 0 0,0 0 0,0 0 0,0 0 0,-1 0 0,1 0 0,0 0 0,0 0 0,0 1 0,0-1 0,0 0 0,0 0 0,0 0 0,0 0 0,0 0 0,0 0 0,0 0 0,0 0 1,-1 0-1,1 0 0,0 0 0,0 0 0,0 0 0,0 0 0,0 0 0,0 0 0,0 0 0,0 0 0,0 0 0,0 0 0,-1 0 0,1 0 0,0 0 0,0 0 0,0 0 0,0 0 0,0 0 0,0 0 0,0-1 0,0 1 0,0 0 0,0 0 1,0 0-1,0 0 0,0 0 0,-1 0 0,1 0 0,0 0 0,0 0 0,0 0 0,0 0 0,0 0 0,0 0 0,0-1 0,-6-5-478,3 3 1,-2 0-443,-1 0-1,1 0 1,-1 0 0,1 1 0,-1 0-1,-8-3 1,7 3-409,0 0 0,0-1 0,-12-6 0,16 6 680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28:38.9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98 9830,'3'-5'0,"-1"-2"0,1 1 0,1 0 0,0 0 0,-1 0 0,2 0 0,-1 0 0,1 1 0,7-7 0,-9 9 309,1 0 0,0 0 0,0 1 0,0-1 0,1 1 0,-1 0 0,0 0 0,1 1 0,-1-1 0,8 0 0,-10 1-163,0 1-1,0 0 1,1 0 0,-1 0 0,0 0-1,0 1 1,1-1 0,-1 1 0,0-1 0,0 1-1,0 0 1,0-1 0,0 1 0,0 0-1,0 1 1,0-1 0,0 0 0,0 0-1,-1 1 1,1-1 0,0 1 0,-1 0-1,1-1 1,0 3 0,17 26 2182,-15-23-1451,0 0-1,1 0 1,0 0-1,0-1 1,0 1-1,1-1 1,8 6 0,-11-9-898,1-1 0,0 1 0,0-1 0,0 0 0,0 0 1,7 2-1,-10-3-3,1-1 1,0 0-1,0 1 1,-1-1 0,1 0-1,0 0 1,0 0-1,-1 0 1,1-1 0,0 1-1,-1 0 1,1-1-1,0 1 1,-1-1 0,1 0-1,0 1 1,-1-1-1,1 0 1,-1 0-1,2-1 1,2-2-697,7-5-1767,11-11 1,-19 16 1732,-1 0 0,0 0-1,1 0 1,-1-1 0,-1 1 0,5-9-1,-5 9 188,0-1-1,1 1 0,-1-1 1,1 1-1,0 0 0,1 0 1,3-4-1,-5 6 709,0 0 1,1 0 0,-1 0-1,1 0 1,-1 1-1,1-1 1,0 1-1,-1 0 1,1 0-1,0 0 1,0 0-1,0 0 1,4 0 0,-4 1 149,-1 0 0,1-1 0,-1 1 0,1 1 0,-1-1 0,1 0 0,-1 1 0,1-1 0,-1 1 0,1 0 0,-1-1 0,0 1 0,1 1 0,-1-1 0,0 0 1,0 0-1,0 1 0,0-1 0,0 1 0,0 0 0,0 0 0,0-1 0,-1 1 0,3 3 0,7 11 1964,17 21 2344,-22-31-4568,0 1 0,1-1 0,0 0 0,0 0 0,15 9 0,-20-14-95,0 0 1,0 0 0,1 0 0,-1 0-1,0 0 1,0-1 0,1 1 0,-1 0 0,0-1-1,1 0 1,-1 0 0,1 0 0,-1 0 0,0 0-1,1 0 1,-1 0 0,1-1 0,-1 0-1,0 1 1,1-1 0,-1 0 0,0 0 0,0 0-1,0 0 1,0 0 0,0-1 0,3-1-1,-1-2-674,0 1-1,0-1 0,-1 0 0,0 0 0,1 0 1,-2 0-1,1-1 0,-1 1 0,3-8 0,0-1-930,1 0 138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28:38.9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86 9830,'11'-18'0,"-10"15"0,0 0 0,1 1 0,-1-1 0,1 1 0,0-1 0,-1 1 0,1 0 0,3-3 0,6-3 11,-1 0 1,1 1-1,21-10 1,-31 16 112,0 1 0,0 0 0,0-1 0,0 1 0,0 0 1,0 0-1,0 0 0,0 0 0,0 0 0,0 0 0,0 0 1,0 0-1,0 0 0,0 0 0,0 0 0,0 1 0,0-1 1,-1 0-1,1 1 0,0-1 0,0 1 0,0-1 0,0 1 1,0-1-1,-1 1 0,1 0 0,0-1 0,-1 1 0,1 0 1,0 0-1,0 1 0,3 3 895,-1 0-1,0 1 1,5 11 0,-3-6 634,0-1-1261,-3-6 128,0 1 1,0-1-1,1 1 0,0-1 1,-1 0-1,1 0 1,1-1-1,-1 1 0,0 0 1,1-1-1,7 6 1,-7-7-612,1 0 0,-1 0 0,0 0 0,0 0 0,1-1 0,-1 0 0,1 0 0,-1 0 0,1 0 0,0-1 0,-1 0 0,1 0 0,-1 0 1,1 0-1,0-1 0,-1 0 0,1 0 0,-1 0 0,1 0 0,-1-1 0,0 0 0,1 1 0,-1-2 0,4-2 0,-2 1-1051,0-1-1,0 0 1,0 0-1,0-1 1,8-11-1,8-8-2445,-16 19 2300,-2 1 767,1 1 1,-1 0 0,6-4-1,-9 7 633,1 0 0,-1 0 0,1 0 0,-1 1 0,1-1 0,-1 1 0,1-1-1,-1 1 1,1-1 0,-1 1 0,1 0 0,0 0 0,-1 0 0,1 0 0,-1 0 0,4 0-1,4 1 975,-7-1-905,-1 1 0,1-1-1,-1 0 1,1 0 0,-1 1 0,0-1-1,1 0 1,-1 1 0,0 0 0,1-1 0,1 2-1,21 16 2998,28 18 3403,-34-22-5491,-15-11-1070,0 0-1,1 0 1,-1-1-1,1 1 1,6 3 0,-8-6-29,-1 0 0,0 1 0,1-1 1,-1 0-1,1 1 0,-1-1 0,0 0 1,1 0-1,-1 0 0,1 0 0,-1 0 1,1-1-1,-1 1 0,0 0 0,1-1 1,-1 1-1,0-1 0,1 1 0,-1-1 1,0 0-1,0 0 0,2 0 1,0-2-527,0 0 0,0 0 0,0 0 1,-1-1-1,1 1 0,-1-1 0,3-5 1,7-9-1896,-2 2 374,-6 7 954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28:38.94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7 417 9830,'0'0'31,"0"0"0,-1 0 0,1 0 0,0 0 0,0 0-1,0 0 1,-1 0 0,1 0 0,0 0 0,0 0 0,0 0 0,-1 0 0,1 0 0,0 0-1,0 0 1,0 0 0,-1 0 0,1 0 0,0 0 0,0-1 0,0 1 0,-1 0 0,1 0-1,0 0 1,0 0 0,0 0 0,0 0 0,-1-1 0,1 1 0,0 0 0,0 0 0,0 0-1,0 0 1,0-1 0,0 1 0,0 0 0,-1 0 0,1 0 0,0-1 0,0-12 86,8-13-457,0 4 195,2 1 0,0 0 1,2 0-1,0 1 0,1 0 1,18-20-1,-9 15 145,2 1 0,0 1 0,1 1 0,1 2 0,57-35 0,-72 49 540,1 1 0,-1-1 0,1 2 0,0 0 0,0 0 1,1 1-1,-1 0 0,1 1 0,0 1 0,-1 0 0,1 1 0,0 0 0,0 1 0,-1 0 0,1 1 0,0 0 0,17 7 0,-11-3 122,-1 1 0,0 1-1,0 0 1,-1 1-1,30 22 1,-24-13 11,0 1 0,-2 1 0,24 29 1,37 42-674,-22-26 0,-34-38 0,2-1 0,0-2 0,48 32 0,-61-47 0,1 0 0,0-1 0,1 0 0,0-1 0,25 6 0,90 15 0,-123-26 0,157 20 0,-158-21-270,1 0 1,0-1 0,0 0 0,0 0-1,-1-1 1,1 0 0,0-1-1,-1 0 1,1 0 0,9-4 0,-14 2 253,-2 1-237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28:38.94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1 317 9830,'1'-1'31,"0"0"0,0 0 0,0 0 0,-1 0-1,1 0 1,0 0 0,0 0 0,-1-1 0,1 1 0,0-2-1,4-6 92,13-12-274,2 0 1,38-33-1,-28 29 51,2 0 1,0 2-1,1 2 0,2 1 1,41-18-1,-53 29 450,1 0 0,0 2 0,1 1 0,43-6 0,-49 10 1067,1 1 1,0 1 0,34 5 0,-24 1 975,1 1 1,-1 2-1,40 18 1,-26-7-2393,49 31 0,-56-29 0,128 88 0,-69-43 0,-48-32 0,-28-20 0,0-1 0,42 22 0,-21-16 0,-18-8 0,31 11 0,-52-23-62,0 1 1,0 0-1,0-1 0,0 0 1,0 1-1,1-1 1,-1 0-1,0 0 1,0 0-1,0 0 1,3-1-1,-2 0-75,-1 0 1,1 0-1,-1 0 0,0-1 1,1 1-1,-1 0 0,0-1 0,4-3 1,8-7-1833,-6 7 984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28:38.94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7 417 9830,'0'0'31,"0"0"0,-1 0 0,1 0 0,0 0 0,0 0-1,0 0 1,-1 0 0,1 0 0,0 0 0,0 0 0,0 0 0,-1 0 0,1 0 0,0 0-1,0 0 1,0 0 0,-1 0 0,1 0 0,0 0 0,0-1 0,0 1 0,-1 0 0,1 0-1,0 0 1,0 0 0,0 0 0,0 0 0,-1-1 0,1 1 0,0 0 0,0 0 0,0 0-1,0 0 1,0-1 0,0 1 0,0 0 0,-1 0 0,1 0 0,0-1 0,0-12 86,8-13-457,0 4 195,2 1 0,0 0 1,2 0-1,0 1 0,1 0 1,18-20-1,-9 15 145,2 1 0,0 1 0,1 1 0,1 2 0,57-35 0,-72 49 540,1 1 0,-1-1 0,1 2 0,0 0 0,0 0 1,1 1-1,-1 0 0,1 1 0,0 1 0,-1 0 0,1 1 0,0 0 0,0 1 0,-1 0 0,1 1 0,0 0 0,17 7 0,-11-3 122,-1 1 0,0 1-1,0 0 1,-1 1-1,30 22 1,-24-13 11,0 1 0,-2 1 0,24 29 1,37 42-674,-22-26 0,-34-38 0,2-1 0,0-2 0,48 32 0,-61-47 0,1 0 0,0-1 0,1 0 0,0-1 0,25 6 0,90 15 0,-123-26 0,157 20 0,-158-21-270,1 0 1,0-1 0,0 0 0,0 0-1,-1-1 1,1 0 0,0-1-1,-1 0 1,1 0 0,9-4 0,-14 2 253,-2 1-237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28:38.9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7 549 9830,'0'0'2,"0"0"-1,0 0 1,0 0-1,0 0 0,0 0 1,0 0-1,0 0 1,0 0-1,0 0 1,0 0-1,0 0 1,0 0-1,0 0 1,0 0-1,0 0 1,0 0-1,0 0 1,0 0-1,0 0 1,0-1-1,0 1 1,0 0-1,0 0 1,0 0-1,0 0 0,0 0 1,0 0-1,0 0 1,0 0-1,0 0 1,0 0-1,0 0 1,0 0-1,0 0 1,0 0-1,0 0 1,0 0-1,0 0 1,0 0-1,0 0 1,-1 0-1,1 0 1,0 0-1,0 0 1,0 0-1,0 0 0,0 0 1,0 0-1,0 0 1,0 0-1,0 0 1,0 0-1,0 0 1,0 0-1,0 0 1,0 0-1,0 0 1,0 0-1,0 0 1,0 1-1,-2-8 196,-1-7 75,3 11-286,0 0 0,0 0 0,0 1 0,0-1 0,0 0 0,1 0 0,-1 0 0,1 1 0,0-4 0,1 1-15,1 1-1,-1-1 1,1 1 0,3-5-1,-1 0-3,0 0 0,-1 0 0,4-10 0,-4 10 5,-1 1 0,1 0 0,1 0 0,5-9 0,24-33 28,-28 41 0,0-1 0,7-17 0,-11 20 0,2 0 0,-1-1 0,1 2 0,0-1 0,0 0 0,1 1 0,8-9 0,0 3 0,0-1 0,14-18 0,-19 21 0,-1 0 0,2 1 0,-1 0 0,1 0 0,1 1 0,-1 1 0,1-1 0,22-11 0,-22 14 0,59-28 0,-55 28 0,0 0 0,1 0 0,16-2 0,-5 3 2821,32-2-1,-46 6-1506,0 0 0,1 1 0,-1 1 0,22 4 0,4 5 77,-1 1 0,58 28 0,-90-37-1391,1 0 0,-1 1 0,0-1 0,0 1 0,0 1 0,6 6 0,21 31 0,-22-28 0,16 18 0,-13-18 0,0 1 0,-1 0 0,16 27 0,44 86 0,-5-28 0,-37-59 0,-19-27 0,-1 0 0,2 0 0,0-2 0,1 1 0,0-2 0,0 1 0,29 17 0,-26-20 0,1-1 0,0 0 0,0-1 0,1-1 0,20 4 0,-11-3 34,38 3 1,-49-9-104,-1 0-1,0-1 1,1-1 0,16-3 0,-19 2-1680,-1-1 0,0 0 1,0 0-1,0-1 0,-1-1 0,23-12 1,-28 13 940,-2-1 36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55:44.7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1000 348,'-1'-4'318,"0"0"0,1-1 0,-1 0 0,1 1 0,0-1 0,0 1 0,1-1-1,-1 1 1,3-8 0,-2 5-28,5-24-721,21-56 1,-18 60 1,5-11 287,1 0 1,21-37-1,-25 54 185,2 1 0,0 0 1,2 1-1,30-32 0,-13 21-4,1 1-1,54-37 1,-69 54-28,1 1-1,0 1 0,0 1 1,1 1-1,0 0 1,1 2-1,22-5 1,-5 5 4,1 2 1,46 1 0,76 10 16,-119-5-24,-5 0-4,55-4 0,-75 0-7,-1 0 1,1-1-1,-1-1 1,0 0-1,27-12 1,-21 5-3,-1 0 1,0-1 0,-1-1-1,-1-1 1,18-17 0,-23 18 2,-1 0 1,0-1-1,-1-1 1,-1 0-1,0-1 1,15-31-1,-2 4-191,-17 32 110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5T17:56:51.0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91 9 9830,'-16'11'2479,"16"-11"-2460,-12 8 2445,1 0-1,-1 1 1,1 1-1,-18 19 1,45-44-2602,-4 5-1761,-7 5 835,28-26-4467,-28 27 4750,-1 1 1,0 0 0,1 0 0,-1 1-1,1-1 1,7-1 0,-12 4 808,0-1 0,0 1-1,1 0 1,-1 0 0,0 0 0,0 0 0,1 0 0,-1 0 0,0 0 0,0 0 0,1 0 0,-1 0-1,0 0 1,0 0 0,1 1 0,-1-1 0,0 0 0,0 0 0,1 0 0,-1 0 0,0 0-1,0 0 1,0 1 0,1-1 0,-1 0 0,0 0 0,0 0 0,1 1 0,2 7 969,-1 13 1320,-2-19-1953,-4 116 10811,4-118-11178,0 0 0,0 0 0,0 0 0,0 0 0,0 0 0,0 0 0,-1 0 0,1 0 0,0 0 0,0 0 0,0 1 0,0-1 0,0 0 0,0 0 0,0 0 0,0 0 0,0 0 0,0 0 0,0 0 0,0 0 1,-1 0-1,1 0 0,0 0 0,0 0 0,0 0 0,0 0 0,0 0 0,0 0 0,0 0 0,0 0 0,0 0 0,0 0 0,-1 0 0,1 0 0,0 0 0,0 0 0,0 0 0,0 0 0,0 0 0,0 0 0,0-1 0,0 1 0,0 0 0,0 0 1,0 0-1,0 0 0,0 0 0,-1 0 0,1 0 0,0 0 0,0 0 0,0 0 0,0 0 0,0 0 0,0 0 0,0-1 0,-6-5-478,3 3 1,-2 0-443,-1 0-1,1 0 1,-1 0 0,1 1 0,-1 0-1,-8-3 1,7 3-409,0 0 0,0-1 0,-12-6 0,16 6 680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37728-FD4F-4C08-840C-DDA02C79AC1F}" type="datetimeFigureOut">
              <a:rPr lang="es-CL" smtClean="0"/>
              <a:t>26-10-2025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66B939-5304-4A32-A046-CF202FB8972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0792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3D020-66A3-A961-DF5F-84F7371E2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EA0F7F4-7D7B-4904-FDE4-0E64DD4620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7707B6F-CBC1-E8FF-988E-0E2CB353DF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8D0A41E-2D18-7F75-84D2-6465CE1D2F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66B939-5304-4A32-A046-CF202FB89724}" type="slidenum">
              <a:rPr lang="es-CL" smtClean="0"/>
              <a:t>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42832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2612E-8BAD-487B-F11B-0B3C9BEEB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B20D528-5CC7-5E5C-CBB5-06B0C3D261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EC58CBD-3B36-C361-A086-4E20BA7170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B03C6B3-CF90-F29A-8511-0E65B66842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66B939-5304-4A32-A046-CF202FB89724}" type="slidenum">
              <a:rPr lang="es-CL" smtClean="0"/>
              <a:t>12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56874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2928E-6177-147C-E33E-98DBC34E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A233AF4-D485-9B46-D158-114203180C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066DC47-6536-B6C0-82B4-97A95AF713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C5FE99D-5142-58FE-473E-A102B276B2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66B939-5304-4A32-A046-CF202FB89724}" type="slidenum">
              <a:rPr lang="es-CL" smtClean="0"/>
              <a:t>13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87273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DF210-4AD7-D47C-3D42-CE048A738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52884AE-FDC1-5527-17FA-12DC66F5A7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1E2E22E-F09B-DDF8-1BFE-4822BA4BD4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2895FE5-4E31-2B5B-C727-A7B5526664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66B939-5304-4A32-A046-CF202FB89724}" type="slidenum">
              <a:rPr lang="es-CL" smtClean="0"/>
              <a:t>14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68458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DF0B4-13D0-3D8A-777E-5748E7DCF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325AEE6-671D-BD0C-12C9-4BCEA230CC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5B296AF-4119-FEDF-A81B-2EED58C139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FEB80C3-2359-C680-DD5B-1A2EA4083A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66B939-5304-4A32-A046-CF202FB89724}" type="slidenum">
              <a:rPr lang="es-CL" smtClean="0"/>
              <a:t>15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838397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7EBB6-2E42-6B4A-1F9C-A0583B7D8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E59FE11-0BB9-F620-DB5B-D294D0DB9A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C44C15E-0591-9E24-49AA-F035E39FFB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E2E70C-FDCE-24A1-3F1E-A000106D0F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66B939-5304-4A32-A046-CF202FB89724}" type="slidenum">
              <a:rPr lang="es-CL" smtClean="0"/>
              <a:t>19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0132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B48AC-647F-206E-BCF2-F6A870369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672F105-1F75-3B63-7240-0D12D207EA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3D3E15A-9293-74A2-EC28-A74AED748B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F14BEE-17D8-CCE6-1D6E-1110FB630F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66B939-5304-4A32-A046-CF202FB89724}" type="slidenum">
              <a:rPr lang="es-CL" smtClean="0"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19881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2B025-2F60-E663-3D7E-794D8BCF6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19B5747-9F35-F4EB-4CE5-F34AC150E1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F9270FF-009A-2B03-2477-482EEB42AD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23373B8-E0ED-08D0-B232-1FBCF78C0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66B939-5304-4A32-A046-CF202FB89724}" type="slidenum">
              <a:rPr lang="es-CL" smtClean="0"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64943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29EEB-3597-D2D5-0EC9-0E562F8E2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79C3452-2379-12FB-EE64-9962A50EBC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7727F79-EDAA-8EF1-0DBB-B833BF36DC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0677629-8557-9588-90C8-6205E64C6D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66B939-5304-4A32-A046-CF202FB89724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71539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21A82-61DE-BBCA-6CD5-CD91203C8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17D68EF-5122-9115-98BB-48D24D6A4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00B8603-4367-0F7A-D669-E7C4FF6ADD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06F1973-F300-9F89-8C6A-0F8DC16D17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66B939-5304-4A32-A046-CF202FB89724}" type="slidenum">
              <a:rPr lang="es-CL" smtClean="0"/>
              <a:t>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91417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72F38-B6B4-5085-A021-2D2A83938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16FA9AA-F94A-74F7-DBC3-AB68B63A15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8D733BD-A20F-8493-6622-38ABC28A9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B8373F6-1C13-7DAD-3EFF-B2ECAB6BA2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66B939-5304-4A32-A046-CF202FB89724}" type="slidenum">
              <a:rPr lang="es-CL" smtClean="0"/>
              <a:t>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04104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BDCD7-DCAE-BB52-74D4-FDC3B8602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93642CA-2CE0-A89A-2745-BEC2394EDE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49BE9C2-E43A-5DFF-8927-54DA72634C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E8B94B0-0BD4-1745-27BD-1714D2BED9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66B939-5304-4A32-A046-CF202FB89724}" type="slidenum">
              <a:rPr lang="es-CL" smtClean="0"/>
              <a:t>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5557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BCCBE-F034-EC1F-5449-A17156CB6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914AE92-C325-B2A1-1353-920A139552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1650A8E-2E29-19B4-D8A9-8245AAA7C3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374BB84-A6B2-A98F-D667-855D9C0EA7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66B939-5304-4A32-A046-CF202FB89724}" type="slidenum">
              <a:rPr lang="es-CL" smtClean="0"/>
              <a:t>10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701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8C1F8-FA0E-5630-8898-7BB1A95ED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1D1E86A-727B-AA84-E055-7082413494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85A7FB8-1B3A-3C86-83BB-5617DE1DC1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06754B-9977-CB58-B3DF-7E56064283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66B939-5304-4A32-A046-CF202FB89724}" type="slidenum">
              <a:rPr lang="es-CL" smtClean="0"/>
              <a:t>11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13825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37705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81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71379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74102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7607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19834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10/26/2025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3297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10/26/2025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8214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10/26/2025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48022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18825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74053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F45AC6-C491-4585-A584-9CE2AF7D5500}" type="datetime1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30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7" Type="http://schemas.openxmlformats.org/officeDocument/2006/relationships/image" Target="../media/image2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4a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3.xml"/><Relationship Id="rId18" Type="http://schemas.openxmlformats.org/officeDocument/2006/relationships/image" Target="../media/image12.png"/><Relationship Id="rId26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21" Type="http://schemas.openxmlformats.org/officeDocument/2006/relationships/customXml" Target="../ink/ink57.xml"/><Relationship Id="rId7" Type="http://schemas.microsoft.com/office/2007/relationships/hdphoto" Target="../media/hdphoto1.wdp"/><Relationship Id="rId12" Type="http://schemas.openxmlformats.org/officeDocument/2006/relationships/image" Target="../media/image9.svg"/><Relationship Id="rId17" Type="http://schemas.openxmlformats.org/officeDocument/2006/relationships/customXml" Target="../ink/ink55.xml"/><Relationship Id="rId25" Type="http://schemas.openxmlformats.org/officeDocument/2006/relationships/customXml" Target="../ink/ink58.xml"/><Relationship Id="rId33" Type="http://schemas.openxmlformats.org/officeDocument/2006/relationships/image" Target="../media/image2.png"/><Relationship Id="rId2" Type="http://schemas.openxmlformats.org/officeDocument/2006/relationships/audio" Target="../media/media11.m4a"/><Relationship Id="rId16" Type="http://schemas.openxmlformats.org/officeDocument/2006/relationships/image" Target="../media/image11.png"/><Relationship Id="rId20" Type="http://schemas.openxmlformats.org/officeDocument/2006/relationships/image" Target="../media/image13.png"/><Relationship Id="rId29" Type="http://schemas.openxmlformats.org/officeDocument/2006/relationships/image" Target="../media/image19.png"/><Relationship Id="rId1" Type="http://schemas.microsoft.com/office/2007/relationships/media" Target="../media/media11.m4a"/><Relationship Id="rId6" Type="http://schemas.openxmlformats.org/officeDocument/2006/relationships/image" Target="../media/image6.png"/><Relationship Id="rId11" Type="http://schemas.openxmlformats.org/officeDocument/2006/relationships/image" Target="../media/image8.png"/><Relationship Id="rId24" Type="http://schemas.microsoft.com/office/2007/relationships/hdphoto" Target="../media/hdphoto2.wdp"/><Relationship Id="rId32" Type="http://schemas.openxmlformats.org/officeDocument/2006/relationships/image" Target="../media/image22.png"/><Relationship Id="rId5" Type="http://schemas.openxmlformats.org/officeDocument/2006/relationships/image" Target="../media/image5.png"/><Relationship Id="rId15" Type="http://schemas.openxmlformats.org/officeDocument/2006/relationships/customXml" Target="../ink/ink54.xml"/><Relationship Id="rId23" Type="http://schemas.openxmlformats.org/officeDocument/2006/relationships/image" Target="../media/image15.png"/><Relationship Id="rId28" Type="http://schemas.openxmlformats.org/officeDocument/2006/relationships/image" Target="../media/image18.png"/><Relationship Id="rId10" Type="http://schemas.microsoft.com/office/2007/relationships/hdphoto" Target="../media/hdphoto3.wdp"/><Relationship Id="rId19" Type="http://schemas.openxmlformats.org/officeDocument/2006/relationships/customXml" Target="../ink/ink56.xml"/><Relationship Id="rId31" Type="http://schemas.openxmlformats.org/officeDocument/2006/relationships/image" Target="../media/image21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6.png"/><Relationship Id="rId14" Type="http://schemas.openxmlformats.org/officeDocument/2006/relationships/image" Target="../media/image10.png"/><Relationship Id="rId22" Type="http://schemas.openxmlformats.org/officeDocument/2006/relationships/image" Target="../media/image14.png"/><Relationship Id="rId27" Type="http://schemas.openxmlformats.org/officeDocument/2006/relationships/customXml" Target="../ink/ink59.xml"/><Relationship Id="rId30" Type="http://schemas.openxmlformats.org/officeDocument/2006/relationships/image" Target="../media/image20.png"/><Relationship Id="rId8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0.xml"/><Relationship Id="rId18" Type="http://schemas.openxmlformats.org/officeDocument/2006/relationships/image" Target="../media/image12.png"/><Relationship Id="rId26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21" Type="http://schemas.openxmlformats.org/officeDocument/2006/relationships/customXml" Target="../ink/ink64.xml"/><Relationship Id="rId34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9.svg"/><Relationship Id="rId17" Type="http://schemas.openxmlformats.org/officeDocument/2006/relationships/customXml" Target="../ink/ink62.xml"/><Relationship Id="rId25" Type="http://schemas.openxmlformats.org/officeDocument/2006/relationships/customXml" Target="../ink/ink65.xml"/><Relationship Id="rId33" Type="http://schemas.openxmlformats.org/officeDocument/2006/relationships/image" Target="../media/image23.png"/><Relationship Id="rId2" Type="http://schemas.openxmlformats.org/officeDocument/2006/relationships/audio" Target="../media/media12.m4a"/><Relationship Id="rId16" Type="http://schemas.openxmlformats.org/officeDocument/2006/relationships/image" Target="../media/image11.png"/><Relationship Id="rId20" Type="http://schemas.openxmlformats.org/officeDocument/2006/relationships/image" Target="../media/image13.png"/><Relationship Id="rId29" Type="http://schemas.openxmlformats.org/officeDocument/2006/relationships/image" Target="../media/image19.png"/><Relationship Id="rId1" Type="http://schemas.microsoft.com/office/2007/relationships/media" Target="../media/media12.m4a"/><Relationship Id="rId6" Type="http://schemas.openxmlformats.org/officeDocument/2006/relationships/image" Target="../media/image6.png"/><Relationship Id="rId11" Type="http://schemas.openxmlformats.org/officeDocument/2006/relationships/image" Target="../media/image8.png"/><Relationship Id="rId24" Type="http://schemas.microsoft.com/office/2007/relationships/hdphoto" Target="../media/hdphoto2.wdp"/><Relationship Id="rId32" Type="http://schemas.openxmlformats.org/officeDocument/2006/relationships/image" Target="../media/image22.png"/><Relationship Id="rId5" Type="http://schemas.openxmlformats.org/officeDocument/2006/relationships/image" Target="../media/image5.png"/><Relationship Id="rId15" Type="http://schemas.openxmlformats.org/officeDocument/2006/relationships/customXml" Target="../ink/ink61.xml"/><Relationship Id="rId23" Type="http://schemas.openxmlformats.org/officeDocument/2006/relationships/image" Target="../media/image15.png"/><Relationship Id="rId28" Type="http://schemas.openxmlformats.org/officeDocument/2006/relationships/image" Target="../media/image18.png"/><Relationship Id="rId10" Type="http://schemas.microsoft.com/office/2007/relationships/hdphoto" Target="../media/hdphoto3.wdp"/><Relationship Id="rId19" Type="http://schemas.openxmlformats.org/officeDocument/2006/relationships/customXml" Target="../ink/ink63.xml"/><Relationship Id="rId31" Type="http://schemas.openxmlformats.org/officeDocument/2006/relationships/image" Target="../media/image21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16.png"/><Relationship Id="rId14" Type="http://schemas.openxmlformats.org/officeDocument/2006/relationships/image" Target="../media/image10.png"/><Relationship Id="rId22" Type="http://schemas.openxmlformats.org/officeDocument/2006/relationships/image" Target="../media/image14.png"/><Relationship Id="rId27" Type="http://schemas.openxmlformats.org/officeDocument/2006/relationships/customXml" Target="../ink/ink66.xml"/><Relationship Id="rId30" Type="http://schemas.openxmlformats.org/officeDocument/2006/relationships/image" Target="../media/image20.png"/><Relationship Id="rId8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7.xml"/><Relationship Id="rId18" Type="http://schemas.openxmlformats.org/officeDocument/2006/relationships/image" Target="../media/image12.png"/><Relationship Id="rId26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21" Type="http://schemas.openxmlformats.org/officeDocument/2006/relationships/customXml" Target="../ink/ink71.xml"/><Relationship Id="rId34" Type="http://schemas.openxmlformats.org/officeDocument/2006/relationships/image" Target="../media/image23.png"/><Relationship Id="rId7" Type="http://schemas.microsoft.com/office/2007/relationships/hdphoto" Target="../media/hdphoto1.wdp"/><Relationship Id="rId12" Type="http://schemas.openxmlformats.org/officeDocument/2006/relationships/image" Target="../media/image9.svg"/><Relationship Id="rId17" Type="http://schemas.openxmlformats.org/officeDocument/2006/relationships/customXml" Target="../ink/ink69.xml"/><Relationship Id="rId25" Type="http://schemas.openxmlformats.org/officeDocument/2006/relationships/customXml" Target="../ink/ink72.xml"/><Relationship Id="rId33" Type="http://schemas.openxmlformats.org/officeDocument/2006/relationships/image" Target="../media/image24.png"/><Relationship Id="rId2" Type="http://schemas.openxmlformats.org/officeDocument/2006/relationships/audio" Target="../media/media13.m4a"/><Relationship Id="rId16" Type="http://schemas.openxmlformats.org/officeDocument/2006/relationships/image" Target="../media/image11.png"/><Relationship Id="rId20" Type="http://schemas.openxmlformats.org/officeDocument/2006/relationships/image" Target="../media/image13.png"/><Relationship Id="rId29" Type="http://schemas.openxmlformats.org/officeDocument/2006/relationships/image" Target="../media/image19.png"/><Relationship Id="rId1" Type="http://schemas.microsoft.com/office/2007/relationships/media" Target="../media/media13.m4a"/><Relationship Id="rId6" Type="http://schemas.openxmlformats.org/officeDocument/2006/relationships/image" Target="../media/image6.png"/><Relationship Id="rId11" Type="http://schemas.openxmlformats.org/officeDocument/2006/relationships/image" Target="../media/image8.png"/><Relationship Id="rId24" Type="http://schemas.microsoft.com/office/2007/relationships/hdphoto" Target="../media/hdphoto2.wdp"/><Relationship Id="rId32" Type="http://schemas.openxmlformats.org/officeDocument/2006/relationships/image" Target="../media/image22.png"/><Relationship Id="rId5" Type="http://schemas.openxmlformats.org/officeDocument/2006/relationships/image" Target="../media/image5.png"/><Relationship Id="rId15" Type="http://schemas.openxmlformats.org/officeDocument/2006/relationships/customXml" Target="../ink/ink68.xml"/><Relationship Id="rId23" Type="http://schemas.openxmlformats.org/officeDocument/2006/relationships/image" Target="../media/image15.png"/><Relationship Id="rId28" Type="http://schemas.openxmlformats.org/officeDocument/2006/relationships/image" Target="../media/image18.png"/><Relationship Id="rId10" Type="http://schemas.microsoft.com/office/2007/relationships/hdphoto" Target="../media/hdphoto3.wdp"/><Relationship Id="rId19" Type="http://schemas.openxmlformats.org/officeDocument/2006/relationships/customXml" Target="../ink/ink70.xml"/><Relationship Id="rId31" Type="http://schemas.openxmlformats.org/officeDocument/2006/relationships/image" Target="../media/image21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16.png"/><Relationship Id="rId14" Type="http://schemas.openxmlformats.org/officeDocument/2006/relationships/image" Target="../media/image10.png"/><Relationship Id="rId22" Type="http://schemas.openxmlformats.org/officeDocument/2006/relationships/image" Target="../media/image14.png"/><Relationship Id="rId27" Type="http://schemas.openxmlformats.org/officeDocument/2006/relationships/customXml" Target="../ink/ink73.xml"/><Relationship Id="rId30" Type="http://schemas.openxmlformats.org/officeDocument/2006/relationships/image" Target="../media/image20.png"/><Relationship Id="rId35" Type="http://schemas.openxmlformats.org/officeDocument/2006/relationships/image" Target="../media/image2.png"/><Relationship Id="rId8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4.xml"/><Relationship Id="rId18" Type="http://schemas.openxmlformats.org/officeDocument/2006/relationships/image" Target="../media/image12.png"/><Relationship Id="rId26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21" Type="http://schemas.openxmlformats.org/officeDocument/2006/relationships/customXml" Target="../ink/ink78.xml"/><Relationship Id="rId34" Type="http://schemas.openxmlformats.org/officeDocument/2006/relationships/image" Target="../media/image23.png"/><Relationship Id="rId7" Type="http://schemas.microsoft.com/office/2007/relationships/hdphoto" Target="../media/hdphoto1.wdp"/><Relationship Id="rId12" Type="http://schemas.openxmlformats.org/officeDocument/2006/relationships/image" Target="../media/image9.svg"/><Relationship Id="rId17" Type="http://schemas.openxmlformats.org/officeDocument/2006/relationships/customXml" Target="../ink/ink76.xml"/><Relationship Id="rId25" Type="http://schemas.openxmlformats.org/officeDocument/2006/relationships/customXml" Target="../ink/ink79.xml"/><Relationship Id="rId33" Type="http://schemas.openxmlformats.org/officeDocument/2006/relationships/image" Target="../media/image24.png"/><Relationship Id="rId2" Type="http://schemas.openxmlformats.org/officeDocument/2006/relationships/audio" Target="../media/media14.m4a"/><Relationship Id="rId16" Type="http://schemas.openxmlformats.org/officeDocument/2006/relationships/image" Target="../media/image11.png"/><Relationship Id="rId20" Type="http://schemas.openxmlformats.org/officeDocument/2006/relationships/image" Target="../media/image13.png"/><Relationship Id="rId29" Type="http://schemas.openxmlformats.org/officeDocument/2006/relationships/image" Target="../media/image19.png"/><Relationship Id="rId1" Type="http://schemas.microsoft.com/office/2007/relationships/media" Target="../media/media14.m4a"/><Relationship Id="rId6" Type="http://schemas.openxmlformats.org/officeDocument/2006/relationships/image" Target="../media/image6.png"/><Relationship Id="rId11" Type="http://schemas.openxmlformats.org/officeDocument/2006/relationships/image" Target="../media/image8.png"/><Relationship Id="rId24" Type="http://schemas.microsoft.com/office/2007/relationships/hdphoto" Target="../media/hdphoto2.wdp"/><Relationship Id="rId32" Type="http://schemas.openxmlformats.org/officeDocument/2006/relationships/image" Target="../media/image22.png"/><Relationship Id="rId5" Type="http://schemas.openxmlformats.org/officeDocument/2006/relationships/image" Target="../media/image5.png"/><Relationship Id="rId15" Type="http://schemas.openxmlformats.org/officeDocument/2006/relationships/customXml" Target="../ink/ink75.xml"/><Relationship Id="rId23" Type="http://schemas.openxmlformats.org/officeDocument/2006/relationships/image" Target="../media/image15.png"/><Relationship Id="rId28" Type="http://schemas.openxmlformats.org/officeDocument/2006/relationships/image" Target="../media/image18.png"/><Relationship Id="rId10" Type="http://schemas.microsoft.com/office/2007/relationships/hdphoto" Target="../media/hdphoto3.wdp"/><Relationship Id="rId19" Type="http://schemas.openxmlformats.org/officeDocument/2006/relationships/customXml" Target="../ink/ink77.xml"/><Relationship Id="rId31" Type="http://schemas.openxmlformats.org/officeDocument/2006/relationships/image" Target="../media/image21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16.png"/><Relationship Id="rId14" Type="http://schemas.openxmlformats.org/officeDocument/2006/relationships/image" Target="../media/image10.png"/><Relationship Id="rId22" Type="http://schemas.openxmlformats.org/officeDocument/2006/relationships/image" Target="../media/image14.png"/><Relationship Id="rId27" Type="http://schemas.openxmlformats.org/officeDocument/2006/relationships/customXml" Target="../ink/ink80.xml"/><Relationship Id="rId30" Type="http://schemas.openxmlformats.org/officeDocument/2006/relationships/image" Target="../media/image20.png"/><Relationship Id="rId35" Type="http://schemas.openxmlformats.org/officeDocument/2006/relationships/image" Target="../media/image2.png"/><Relationship Id="rId8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1.xml"/><Relationship Id="rId18" Type="http://schemas.openxmlformats.org/officeDocument/2006/relationships/image" Target="../media/image12.png"/><Relationship Id="rId26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21" Type="http://schemas.openxmlformats.org/officeDocument/2006/relationships/customXml" Target="../ink/ink85.xml"/><Relationship Id="rId34" Type="http://schemas.openxmlformats.org/officeDocument/2006/relationships/image" Target="../media/image24.png"/><Relationship Id="rId7" Type="http://schemas.microsoft.com/office/2007/relationships/hdphoto" Target="../media/hdphoto1.wdp"/><Relationship Id="rId12" Type="http://schemas.openxmlformats.org/officeDocument/2006/relationships/image" Target="../media/image9.svg"/><Relationship Id="rId17" Type="http://schemas.openxmlformats.org/officeDocument/2006/relationships/customXml" Target="../ink/ink83.xml"/><Relationship Id="rId25" Type="http://schemas.openxmlformats.org/officeDocument/2006/relationships/customXml" Target="../ink/ink86.xml"/><Relationship Id="rId33" Type="http://schemas.openxmlformats.org/officeDocument/2006/relationships/image" Target="../media/image22.png"/><Relationship Id="rId2" Type="http://schemas.openxmlformats.org/officeDocument/2006/relationships/audio" Target="../media/media15.m4a"/><Relationship Id="rId16" Type="http://schemas.openxmlformats.org/officeDocument/2006/relationships/image" Target="../media/image11.png"/><Relationship Id="rId20" Type="http://schemas.openxmlformats.org/officeDocument/2006/relationships/image" Target="../media/image13.png"/><Relationship Id="rId29" Type="http://schemas.openxmlformats.org/officeDocument/2006/relationships/image" Target="../media/image19.png"/><Relationship Id="rId1" Type="http://schemas.microsoft.com/office/2007/relationships/media" Target="../media/media15.m4a"/><Relationship Id="rId6" Type="http://schemas.openxmlformats.org/officeDocument/2006/relationships/image" Target="../media/image6.png"/><Relationship Id="rId11" Type="http://schemas.openxmlformats.org/officeDocument/2006/relationships/image" Target="../media/image8.png"/><Relationship Id="rId24" Type="http://schemas.microsoft.com/office/2007/relationships/hdphoto" Target="../media/hdphoto2.wdp"/><Relationship Id="rId32" Type="http://schemas.openxmlformats.org/officeDocument/2006/relationships/image" Target="../media/image21.png"/><Relationship Id="rId5" Type="http://schemas.openxmlformats.org/officeDocument/2006/relationships/image" Target="../media/image5.png"/><Relationship Id="rId15" Type="http://schemas.openxmlformats.org/officeDocument/2006/relationships/customXml" Target="../ink/ink82.xml"/><Relationship Id="rId23" Type="http://schemas.openxmlformats.org/officeDocument/2006/relationships/image" Target="../media/image15.png"/><Relationship Id="rId28" Type="http://schemas.openxmlformats.org/officeDocument/2006/relationships/image" Target="../media/image18.png"/><Relationship Id="rId36" Type="http://schemas.openxmlformats.org/officeDocument/2006/relationships/image" Target="../media/image2.png"/><Relationship Id="rId10" Type="http://schemas.microsoft.com/office/2007/relationships/hdphoto" Target="../media/hdphoto3.wdp"/><Relationship Id="rId19" Type="http://schemas.openxmlformats.org/officeDocument/2006/relationships/customXml" Target="../ink/ink84.xml"/><Relationship Id="rId31" Type="http://schemas.openxmlformats.org/officeDocument/2006/relationships/image" Target="../media/image25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16.png"/><Relationship Id="rId14" Type="http://schemas.openxmlformats.org/officeDocument/2006/relationships/image" Target="../media/image10.png"/><Relationship Id="rId22" Type="http://schemas.openxmlformats.org/officeDocument/2006/relationships/image" Target="../media/image14.png"/><Relationship Id="rId27" Type="http://schemas.openxmlformats.org/officeDocument/2006/relationships/customXml" Target="../ink/ink87.xml"/><Relationship Id="rId30" Type="http://schemas.openxmlformats.org/officeDocument/2006/relationships/image" Target="../media/image20.png"/><Relationship Id="rId35" Type="http://schemas.openxmlformats.org/officeDocument/2006/relationships/image" Target="../media/image23.png"/><Relationship Id="rId8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8.xml"/><Relationship Id="rId18" Type="http://schemas.openxmlformats.org/officeDocument/2006/relationships/image" Target="../media/image12.png"/><Relationship Id="rId26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21" Type="http://schemas.openxmlformats.org/officeDocument/2006/relationships/customXml" Target="../ink/ink92.xml"/><Relationship Id="rId34" Type="http://schemas.openxmlformats.org/officeDocument/2006/relationships/image" Target="../media/image24.png"/><Relationship Id="rId7" Type="http://schemas.microsoft.com/office/2007/relationships/hdphoto" Target="../media/hdphoto1.wdp"/><Relationship Id="rId12" Type="http://schemas.openxmlformats.org/officeDocument/2006/relationships/image" Target="../media/image9.svg"/><Relationship Id="rId17" Type="http://schemas.openxmlformats.org/officeDocument/2006/relationships/customXml" Target="../ink/ink90.xml"/><Relationship Id="rId25" Type="http://schemas.openxmlformats.org/officeDocument/2006/relationships/customXml" Target="../ink/ink93.xml"/><Relationship Id="rId33" Type="http://schemas.openxmlformats.org/officeDocument/2006/relationships/image" Target="../media/image22.png"/><Relationship Id="rId2" Type="http://schemas.openxmlformats.org/officeDocument/2006/relationships/audio" Target="../media/media16.m4a"/><Relationship Id="rId16" Type="http://schemas.openxmlformats.org/officeDocument/2006/relationships/image" Target="../media/image11.png"/><Relationship Id="rId20" Type="http://schemas.openxmlformats.org/officeDocument/2006/relationships/image" Target="../media/image13.png"/><Relationship Id="rId29" Type="http://schemas.openxmlformats.org/officeDocument/2006/relationships/image" Target="../media/image19.png"/><Relationship Id="rId1" Type="http://schemas.microsoft.com/office/2007/relationships/media" Target="../media/media16.m4a"/><Relationship Id="rId6" Type="http://schemas.openxmlformats.org/officeDocument/2006/relationships/image" Target="../media/image6.png"/><Relationship Id="rId11" Type="http://schemas.openxmlformats.org/officeDocument/2006/relationships/image" Target="../media/image8.png"/><Relationship Id="rId24" Type="http://schemas.microsoft.com/office/2007/relationships/hdphoto" Target="../media/hdphoto2.wdp"/><Relationship Id="rId32" Type="http://schemas.openxmlformats.org/officeDocument/2006/relationships/image" Target="../media/image21.png"/><Relationship Id="rId5" Type="http://schemas.openxmlformats.org/officeDocument/2006/relationships/image" Target="../media/image5.png"/><Relationship Id="rId15" Type="http://schemas.openxmlformats.org/officeDocument/2006/relationships/customXml" Target="../ink/ink89.xml"/><Relationship Id="rId23" Type="http://schemas.openxmlformats.org/officeDocument/2006/relationships/image" Target="../media/image15.png"/><Relationship Id="rId28" Type="http://schemas.openxmlformats.org/officeDocument/2006/relationships/image" Target="../media/image18.png"/><Relationship Id="rId36" Type="http://schemas.openxmlformats.org/officeDocument/2006/relationships/image" Target="../media/image2.png"/><Relationship Id="rId10" Type="http://schemas.microsoft.com/office/2007/relationships/hdphoto" Target="../media/hdphoto3.wdp"/><Relationship Id="rId19" Type="http://schemas.openxmlformats.org/officeDocument/2006/relationships/customXml" Target="../ink/ink91.xml"/><Relationship Id="rId31" Type="http://schemas.openxmlformats.org/officeDocument/2006/relationships/image" Target="../media/image25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16.png"/><Relationship Id="rId14" Type="http://schemas.openxmlformats.org/officeDocument/2006/relationships/image" Target="../media/image10.png"/><Relationship Id="rId22" Type="http://schemas.openxmlformats.org/officeDocument/2006/relationships/image" Target="../media/image14.png"/><Relationship Id="rId27" Type="http://schemas.openxmlformats.org/officeDocument/2006/relationships/customXml" Target="../ink/ink94.xml"/><Relationship Id="rId30" Type="http://schemas.openxmlformats.org/officeDocument/2006/relationships/image" Target="../media/image20.png"/><Relationship Id="rId35" Type="http://schemas.openxmlformats.org/officeDocument/2006/relationships/image" Target="../media/image23.png"/><Relationship Id="rId8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3.png"/><Relationship Id="rId3" Type="http://schemas.openxmlformats.org/officeDocument/2006/relationships/image" Target="../media/image5.png"/><Relationship Id="rId7" Type="http://schemas.openxmlformats.org/officeDocument/2006/relationships/image" Target="../media/image260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31.png"/><Relationship Id="rId5" Type="http://schemas.openxmlformats.org/officeDocument/2006/relationships/image" Target="../media/image240.png"/><Relationship Id="rId10" Type="http://schemas.openxmlformats.org/officeDocument/2006/relationships/image" Target="../media/image300.png"/><Relationship Id="rId4" Type="http://schemas.openxmlformats.org/officeDocument/2006/relationships/image" Target="../media/image230.png"/><Relationship Id="rId9" Type="http://schemas.openxmlformats.org/officeDocument/2006/relationships/image" Target="../media/image290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0.png"/><Relationship Id="rId18" Type="http://schemas.openxmlformats.org/officeDocument/2006/relationships/customXml" Target="../ink/ink4.xml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14.png"/><Relationship Id="rId7" Type="http://schemas.openxmlformats.org/officeDocument/2006/relationships/image" Target="../media/image6.png"/><Relationship Id="rId12" Type="http://schemas.openxmlformats.org/officeDocument/2006/relationships/customXml" Target="../ink/ink1.xml"/><Relationship Id="rId17" Type="http://schemas.openxmlformats.org/officeDocument/2006/relationships/image" Target="../media/image12.png"/><Relationship Id="rId2" Type="http://schemas.openxmlformats.org/officeDocument/2006/relationships/audio" Target="../media/media3.m4a"/><Relationship Id="rId16" Type="http://schemas.openxmlformats.org/officeDocument/2006/relationships/customXml" Target="../ink/ink3.xml"/><Relationship Id="rId20" Type="http://schemas.openxmlformats.org/officeDocument/2006/relationships/customXml" Target="../ink/ink5.xml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11" Type="http://schemas.openxmlformats.org/officeDocument/2006/relationships/image" Target="../media/image9.svg"/><Relationship Id="rId24" Type="http://schemas.openxmlformats.org/officeDocument/2006/relationships/image" Target="../media/image2.png"/><Relationship Id="rId5" Type="http://schemas.openxmlformats.org/officeDocument/2006/relationships/image" Target="../media/image4.png"/><Relationship Id="rId15" Type="http://schemas.openxmlformats.org/officeDocument/2006/relationships/image" Target="../media/image11.png"/><Relationship Id="rId23" Type="http://schemas.microsoft.com/office/2007/relationships/hdphoto" Target="../media/hdphoto2.wdp"/><Relationship Id="rId10" Type="http://schemas.openxmlformats.org/officeDocument/2006/relationships/image" Target="../media/image8.png"/><Relationship Id="rId19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customXml" Target="../ink/ink2.xml"/><Relationship Id="rId2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7.xml"/><Relationship Id="rId1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15.png"/><Relationship Id="rId7" Type="http://schemas.microsoft.com/office/2007/relationships/hdphoto" Target="../media/hdphoto1.wdp"/><Relationship Id="rId12" Type="http://schemas.openxmlformats.org/officeDocument/2006/relationships/image" Target="../media/image10.png"/><Relationship Id="rId17" Type="http://schemas.openxmlformats.org/officeDocument/2006/relationships/customXml" Target="../ink/ink9.xml"/><Relationship Id="rId2" Type="http://schemas.openxmlformats.org/officeDocument/2006/relationships/audio" Target="../media/media4.m4a"/><Relationship Id="rId16" Type="http://schemas.openxmlformats.org/officeDocument/2006/relationships/image" Target="../media/image12.png"/><Relationship Id="rId20" Type="http://schemas.openxmlformats.org/officeDocument/2006/relationships/image" Target="../media/image14.png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11" Type="http://schemas.openxmlformats.org/officeDocument/2006/relationships/customXml" Target="../ink/ink6.xml"/><Relationship Id="rId5" Type="http://schemas.openxmlformats.org/officeDocument/2006/relationships/image" Target="../media/image5.png"/><Relationship Id="rId15" Type="http://schemas.openxmlformats.org/officeDocument/2006/relationships/customXml" Target="../ink/ink8.xml"/><Relationship Id="rId23" Type="http://schemas.openxmlformats.org/officeDocument/2006/relationships/image" Target="../media/image2.png"/><Relationship Id="rId10" Type="http://schemas.openxmlformats.org/officeDocument/2006/relationships/image" Target="../media/image9.svg"/><Relationship Id="rId19" Type="http://schemas.openxmlformats.org/officeDocument/2006/relationships/customXml" Target="../ink/ink10.xml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8.png"/><Relationship Id="rId14" Type="http://schemas.openxmlformats.org/officeDocument/2006/relationships/image" Target="../media/image11.png"/><Relationship Id="rId22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11.xml"/><Relationship Id="rId18" Type="http://schemas.openxmlformats.org/officeDocument/2006/relationships/image" Target="../media/image12.png"/><Relationship Id="rId26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21" Type="http://schemas.openxmlformats.org/officeDocument/2006/relationships/customXml" Target="../ink/ink15.xml"/><Relationship Id="rId7" Type="http://schemas.microsoft.com/office/2007/relationships/hdphoto" Target="../media/hdphoto1.wdp"/><Relationship Id="rId12" Type="http://schemas.openxmlformats.org/officeDocument/2006/relationships/image" Target="../media/image9.svg"/><Relationship Id="rId17" Type="http://schemas.openxmlformats.org/officeDocument/2006/relationships/customXml" Target="../ink/ink13.xml"/><Relationship Id="rId25" Type="http://schemas.openxmlformats.org/officeDocument/2006/relationships/customXml" Target="../ink/ink16.xml"/><Relationship Id="rId2" Type="http://schemas.openxmlformats.org/officeDocument/2006/relationships/audio" Target="../media/media5.m4a"/><Relationship Id="rId16" Type="http://schemas.openxmlformats.org/officeDocument/2006/relationships/image" Target="../media/image11.png"/><Relationship Id="rId20" Type="http://schemas.openxmlformats.org/officeDocument/2006/relationships/image" Target="../media/image13.png"/><Relationship Id="rId29" Type="http://schemas.openxmlformats.org/officeDocument/2006/relationships/image" Target="../media/image2.png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11" Type="http://schemas.openxmlformats.org/officeDocument/2006/relationships/image" Target="../media/image8.png"/><Relationship Id="rId24" Type="http://schemas.microsoft.com/office/2007/relationships/hdphoto" Target="../media/hdphoto2.wdp"/><Relationship Id="rId5" Type="http://schemas.openxmlformats.org/officeDocument/2006/relationships/image" Target="../media/image5.png"/><Relationship Id="rId15" Type="http://schemas.openxmlformats.org/officeDocument/2006/relationships/customXml" Target="../ink/ink12.xml"/><Relationship Id="rId23" Type="http://schemas.openxmlformats.org/officeDocument/2006/relationships/image" Target="../media/image15.png"/><Relationship Id="rId28" Type="http://schemas.openxmlformats.org/officeDocument/2006/relationships/image" Target="../media/image18.png"/><Relationship Id="rId10" Type="http://schemas.microsoft.com/office/2007/relationships/hdphoto" Target="../media/hdphoto3.wdp"/><Relationship Id="rId19" Type="http://schemas.openxmlformats.org/officeDocument/2006/relationships/customXml" Target="../ink/ink14.xml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6.png"/><Relationship Id="rId14" Type="http://schemas.openxmlformats.org/officeDocument/2006/relationships/image" Target="../media/image10.png"/><Relationship Id="rId22" Type="http://schemas.openxmlformats.org/officeDocument/2006/relationships/image" Target="../media/image14.png"/><Relationship Id="rId27" Type="http://schemas.openxmlformats.org/officeDocument/2006/relationships/customXml" Target="../ink/ink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18.xml"/><Relationship Id="rId18" Type="http://schemas.openxmlformats.org/officeDocument/2006/relationships/image" Target="../media/image12.png"/><Relationship Id="rId26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21" Type="http://schemas.openxmlformats.org/officeDocument/2006/relationships/customXml" Target="../ink/ink22.xml"/><Relationship Id="rId7" Type="http://schemas.microsoft.com/office/2007/relationships/hdphoto" Target="../media/hdphoto1.wdp"/><Relationship Id="rId12" Type="http://schemas.openxmlformats.org/officeDocument/2006/relationships/image" Target="../media/image9.svg"/><Relationship Id="rId17" Type="http://schemas.openxmlformats.org/officeDocument/2006/relationships/customXml" Target="../ink/ink20.xml"/><Relationship Id="rId25" Type="http://schemas.openxmlformats.org/officeDocument/2006/relationships/customXml" Target="../ink/ink23.xml"/><Relationship Id="rId2" Type="http://schemas.openxmlformats.org/officeDocument/2006/relationships/audio" Target="../media/media6.m4a"/><Relationship Id="rId16" Type="http://schemas.openxmlformats.org/officeDocument/2006/relationships/image" Target="../media/image11.png"/><Relationship Id="rId20" Type="http://schemas.openxmlformats.org/officeDocument/2006/relationships/image" Target="../media/image13.png"/><Relationship Id="rId29" Type="http://schemas.openxmlformats.org/officeDocument/2006/relationships/image" Target="../media/image2.png"/><Relationship Id="rId1" Type="http://schemas.microsoft.com/office/2007/relationships/media" Target="../media/media6.m4a"/><Relationship Id="rId6" Type="http://schemas.openxmlformats.org/officeDocument/2006/relationships/image" Target="../media/image6.png"/><Relationship Id="rId11" Type="http://schemas.openxmlformats.org/officeDocument/2006/relationships/image" Target="../media/image8.png"/><Relationship Id="rId24" Type="http://schemas.microsoft.com/office/2007/relationships/hdphoto" Target="../media/hdphoto2.wdp"/><Relationship Id="rId5" Type="http://schemas.openxmlformats.org/officeDocument/2006/relationships/image" Target="../media/image5.png"/><Relationship Id="rId15" Type="http://schemas.openxmlformats.org/officeDocument/2006/relationships/customXml" Target="../ink/ink19.xml"/><Relationship Id="rId23" Type="http://schemas.openxmlformats.org/officeDocument/2006/relationships/image" Target="../media/image15.png"/><Relationship Id="rId28" Type="http://schemas.openxmlformats.org/officeDocument/2006/relationships/image" Target="../media/image18.png"/><Relationship Id="rId10" Type="http://schemas.microsoft.com/office/2007/relationships/hdphoto" Target="../media/hdphoto3.wdp"/><Relationship Id="rId19" Type="http://schemas.openxmlformats.org/officeDocument/2006/relationships/customXml" Target="../ink/ink21.xml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6.png"/><Relationship Id="rId14" Type="http://schemas.openxmlformats.org/officeDocument/2006/relationships/image" Target="../media/image10.png"/><Relationship Id="rId22" Type="http://schemas.openxmlformats.org/officeDocument/2006/relationships/image" Target="../media/image14.png"/><Relationship Id="rId27" Type="http://schemas.openxmlformats.org/officeDocument/2006/relationships/customXml" Target="../ink/ink2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25.xml"/><Relationship Id="rId18" Type="http://schemas.openxmlformats.org/officeDocument/2006/relationships/image" Target="../media/image12.png"/><Relationship Id="rId26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21" Type="http://schemas.openxmlformats.org/officeDocument/2006/relationships/customXml" Target="../ink/ink29.xml"/><Relationship Id="rId7" Type="http://schemas.microsoft.com/office/2007/relationships/hdphoto" Target="../media/hdphoto1.wdp"/><Relationship Id="rId12" Type="http://schemas.openxmlformats.org/officeDocument/2006/relationships/image" Target="../media/image9.svg"/><Relationship Id="rId17" Type="http://schemas.openxmlformats.org/officeDocument/2006/relationships/customXml" Target="../ink/ink27.xml"/><Relationship Id="rId25" Type="http://schemas.openxmlformats.org/officeDocument/2006/relationships/customXml" Target="../ink/ink30.xml"/><Relationship Id="rId2" Type="http://schemas.openxmlformats.org/officeDocument/2006/relationships/audio" Target="../media/media7.m4a"/><Relationship Id="rId16" Type="http://schemas.openxmlformats.org/officeDocument/2006/relationships/image" Target="../media/image11.png"/><Relationship Id="rId20" Type="http://schemas.openxmlformats.org/officeDocument/2006/relationships/image" Target="../media/image13.png"/><Relationship Id="rId29" Type="http://schemas.openxmlformats.org/officeDocument/2006/relationships/image" Target="../media/image2.png"/><Relationship Id="rId1" Type="http://schemas.microsoft.com/office/2007/relationships/media" Target="../media/media7.m4a"/><Relationship Id="rId6" Type="http://schemas.openxmlformats.org/officeDocument/2006/relationships/image" Target="../media/image6.png"/><Relationship Id="rId11" Type="http://schemas.openxmlformats.org/officeDocument/2006/relationships/image" Target="../media/image8.png"/><Relationship Id="rId24" Type="http://schemas.microsoft.com/office/2007/relationships/hdphoto" Target="../media/hdphoto2.wdp"/><Relationship Id="rId5" Type="http://schemas.openxmlformats.org/officeDocument/2006/relationships/image" Target="../media/image5.png"/><Relationship Id="rId15" Type="http://schemas.openxmlformats.org/officeDocument/2006/relationships/customXml" Target="../ink/ink26.xml"/><Relationship Id="rId23" Type="http://schemas.openxmlformats.org/officeDocument/2006/relationships/image" Target="../media/image15.png"/><Relationship Id="rId28" Type="http://schemas.openxmlformats.org/officeDocument/2006/relationships/image" Target="../media/image18.png"/><Relationship Id="rId10" Type="http://schemas.microsoft.com/office/2007/relationships/hdphoto" Target="../media/hdphoto3.wdp"/><Relationship Id="rId19" Type="http://schemas.openxmlformats.org/officeDocument/2006/relationships/customXml" Target="../ink/ink28.xml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6.png"/><Relationship Id="rId14" Type="http://schemas.openxmlformats.org/officeDocument/2006/relationships/image" Target="../media/image10.png"/><Relationship Id="rId22" Type="http://schemas.openxmlformats.org/officeDocument/2006/relationships/image" Target="../media/image14.png"/><Relationship Id="rId27" Type="http://schemas.openxmlformats.org/officeDocument/2006/relationships/customXml" Target="../ink/ink3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32.xml"/><Relationship Id="rId18" Type="http://schemas.openxmlformats.org/officeDocument/2006/relationships/image" Target="../media/image12.png"/><Relationship Id="rId26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21" Type="http://schemas.openxmlformats.org/officeDocument/2006/relationships/customXml" Target="../ink/ink36.xml"/><Relationship Id="rId7" Type="http://schemas.microsoft.com/office/2007/relationships/hdphoto" Target="../media/hdphoto1.wdp"/><Relationship Id="rId12" Type="http://schemas.openxmlformats.org/officeDocument/2006/relationships/image" Target="../media/image9.svg"/><Relationship Id="rId17" Type="http://schemas.openxmlformats.org/officeDocument/2006/relationships/customXml" Target="../ink/ink34.xml"/><Relationship Id="rId25" Type="http://schemas.openxmlformats.org/officeDocument/2006/relationships/customXml" Target="../ink/ink37.xml"/><Relationship Id="rId2" Type="http://schemas.openxmlformats.org/officeDocument/2006/relationships/audio" Target="../media/media8.m4a"/><Relationship Id="rId16" Type="http://schemas.openxmlformats.org/officeDocument/2006/relationships/image" Target="../media/image11.png"/><Relationship Id="rId20" Type="http://schemas.openxmlformats.org/officeDocument/2006/relationships/image" Target="../media/image13.png"/><Relationship Id="rId29" Type="http://schemas.openxmlformats.org/officeDocument/2006/relationships/image" Target="../media/image19.png"/><Relationship Id="rId1" Type="http://schemas.microsoft.com/office/2007/relationships/media" Target="../media/media8.m4a"/><Relationship Id="rId6" Type="http://schemas.openxmlformats.org/officeDocument/2006/relationships/image" Target="../media/image6.png"/><Relationship Id="rId11" Type="http://schemas.openxmlformats.org/officeDocument/2006/relationships/image" Target="../media/image8.png"/><Relationship Id="rId24" Type="http://schemas.microsoft.com/office/2007/relationships/hdphoto" Target="../media/hdphoto2.wdp"/><Relationship Id="rId5" Type="http://schemas.openxmlformats.org/officeDocument/2006/relationships/image" Target="../media/image5.png"/><Relationship Id="rId15" Type="http://schemas.openxmlformats.org/officeDocument/2006/relationships/customXml" Target="../ink/ink33.xml"/><Relationship Id="rId23" Type="http://schemas.openxmlformats.org/officeDocument/2006/relationships/image" Target="../media/image15.png"/><Relationship Id="rId28" Type="http://schemas.openxmlformats.org/officeDocument/2006/relationships/image" Target="../media/image18.png"/><Relationship Id="rId10" Type="http://schemas.microsoft.com/office/2007/relationships/hdphoto" Target="../media/hdphoto3.wdp"/><Relationship Id="rId19" Type="http://schemas.openxmlformats.org/officeDocument/2006/relationships/customXml" Target="../ink/ink35.xml"/><Relationship Id="rId31" Type="http://schemas.openxmlformats.org/officeDocument/2006/relationships/image" Target="../media/image2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6.png"/><Relationship Id="rId14" Type="http://schemas.openxmlformats.org/officeDocument/2006/relationships/image" Target="../media/image10.png"/><Relationship Id="rId22" Type="http://schemas.openxmlformats.org/officeDocument/2006/relationships/image" Target="../media/image14.png"/><Relationship Id="rId27" Type="http://schemas.openxmlformats.org/officeDocument/2006/relationships/customXml" Target="../ink/ink38.xml"/><Relationship Id="rId30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39.xml"/><Relationship Id="rId18" Type="http://schemas.openxmlformats.org/officeDocument/2006/relationships/image" Target="../media/image12.png"/><Relationship Id="rId26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21" Type="http://schemas.openxmlformats.org/officeDocument/2006/relationships/customXml" Target="../ink/ink43.xml"/><Relationship Id="rId7" Type="http://schemas.microsoft.com/office/2007/relationships/hdphoto" Target="../media/hdphoto1.wdp"/><Relationship Id="rId12" Type="http://schemas.openxmlformats.org/officeDocument/2006/relationships/image" Target="../media/image9.svg"/><Relationship Id="rId17" Type="http://schemas.openxmlformats.org/officeDocument/2006/relationships/customXml" Target="../ink/ink41.xml"/><Relationship Id="rId25" Type="http://schemas.openxmlformats.org/officeDocument/2006/relationships/customXml" Target="../ink/ink44.xml"/><Relationship Id="rId2" Type="http://schemas.openxmlformats.org/officeDocument/2006/relationships/audio" Target="../media/media9.m4a"/><Relationship Id="rId16" Type="http://schemas.openxmlformats.org/officeDocument/2006/relationships/image" Target="../media/image11.png"/><Relationship Id="rId20" Type="http://schemas.openxmlformats.org/officeDocument/2006/relationships/image" Target="../media/image13.png"/><Relationship Id="rId29" Type="http://schemas.openxmlformats.org/officeDocument/2006/relationships/image" Target="../media/image19.png"/><Relationship Id="rId1" Type="http://schemas.microsoft.com/office/2007/relationships/media" Target="../media/media9.m4a"/><Relationship Id="rId6" Type="http://schemas.openxmlformats.org/officeDocument/2006/relationships/image" Target="../media/image6.png"/><Relationship Id="rId11" Type="http://schemas.openxmlformats.org/officeDocument/2006/relationships/image" Target="../media/image8.png"/><Relationship Id="rId24" Type="http://schemas.microsoft.com/office/2007/relationships/hdphoto" Target="../media/hdphoto2.wdp"/><Relationship Id="rId5" Type="http://schemas.openxmlformats.org/officeDocument/2006/relationships/image" Target="../media/image5.png"/><Relationship Id="rId15" Type="http://schemas.openxmlformats.org/officeDocument/2006/relationships/customXml" Target="../ink/ink40.xml"/><Relationship Id="rId23" Type="http://schemas.openxmlformats.org/officeDocument/2006/relationships/image" Target="../media/image15.png"/><Relationship Id="rId28" Type="http://schemas.openxmlformats.org/officeDocument/2006/relationships/image" Target="../media/image18.png"/><Relationship Id="rId10" Type="http://schemas.microsoft.com/office/2007/relationships/hdphoto" Target="../media/hdphoto3.wdp"/><Relationship Id="rId19" Type="http://schemas.openxmlformats.org/officeDocument/2006/relationships/customXml" Target="../ink/ink42.xml"/><Relationship Id="rId31" Type="http://schemas.openxmlformats.org/officeDocument/2006/relationships/image" Target="../media/image2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6.png"/><Relationship Id="rId14" Type="http://schemas.openxmlformats.org/officeDocument/2006/relationships/image" Target="../media/image10.png"/><Relationship Id="rId22" Type="http://schemas.openxmlformats.org/officeDocument/2006/relationships/image" Target="../media/image14.png"/><Relationship Id="rId27" Type="http://schemas.openxmlformats.org/officeDocument/2006/relationships/customXml" Target="../ink/ink45.xml"/><Relationship Id="rId30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6.xml"/><Relationship Id="rId18" Type="http://schemas.openxmlformats.org/officeDocument/2006/relationships/image" Target="../media/image12.png"/><Relationship Id="rId26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21" Type="http://schemas.openxmlformats.org/officeDocument/2006/relationships/customXml" Target="../ink/ink50.xml"/><Relationship Id="rId7" Type="http://schemas.microsoft.com/office/2007/relationships/hdphoto" Target="../media/hdphoto1.wdp"/><Relationship Id="rId12" Type="http://schemas.openxmlformats.org/officeDocument/2006/relationships/image" Target="../media/image9.svg"/><Relationship Id="rId17" Type="http://schemas.openxmlformats.org/officeDocument/2006/relationships/customXml" Target="../ink/ink48.xml"/><Relationship Id="rId25" Type="http://schemas.openxmlformats.org/officeDocument/2006/relationships/customXml" Target="../ink/ink51.xml"/><Relationship Id="rId33" Type="http://schemas.openxmlformats.org/officeDocument/2006/relationships/image" Target="../media/image2.png"/><Relationship Id="rId2" Type="http://schemas.openxmlformats.org/officeDocument/2006/relationships/audio" Target="../media/media10.m4a"/><Relationship Id="rId16" Type="http://schemas.openxmlformats.org/officeDocument/2006/relationships/image" Target="../media/image11.png"/><Relationship Id="rId20" Type="http://schemas.openxmlformats.org/officeDocument/2006/relationships/image" Target="../media/image13.png"/><Relationship Id="rId29" Type="http://schemas.openxmlformats.org/officeDocument/2006/relationships/image" Target="../media/image19.png"/><Relationship Id="rId1" Type="http://schemas.microsoft.com/office/2007/relationships/media" Target="../media/media10.m4a"/><Relationship Id="rId6" Type="http://schemas.openxmlformats.org/officeDocument/2006/relationships/image" Target="../media/image6.png"/><Relationship Id="rId11" Type="http://schemas.openxmlformats.org/officeDocument/2006/relationships/image" Target="../media/image8.png"/><Relationship Id="rId24" Type="http://schemas.microsoft.com/office/2007/relationships/hdphoto" Target="../media/hdphoto2.wdp"/><Relationship Id="rId32" Type="http://schemas.openxmlformats.org/officeDocument/2006/relationships/image" Target="../media/image22.png"/><Relationship Id="rId5" Type="http://schemas.openxmlformats.org/officeDocument/2006/relationships/image" Target="../media/image5.png"/><Relationship Id="rId15" Type="http://schemas.openxmlformats.org/officeDocument/2006/relationships/customXml" Target="../ink/ink47.xml"/><Relationship Id="rId23" Type="http://schemas.openxmlformats.org/officeDocument/2006/relationships/image" Target="../media/image15.png"/><Relationship Id="rId28" Type="http://schemas.openxmlformats.org/officeDocument/2006/relationships/image" Target="../media/image18.png"/><Relationship Id="rId10" Type="http://schemas.microsoft.com/office/2007/relationships/hdphoto" Target="../media/hdphoto3.wdp"/><Relationship Id="rId19" Type="http://schemas.openxmlformats.org/officeDocument/2006/relationships/customXml" Target="../ink/ink49.xml"/><Relationship Id="rId31" Type="http://schemas.openxmlformats.org/officeDocument/2006/relationships/image" Target="../media/image21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6.png"/><Relationship Id="rId14" Type="http://schemas.openxmlformats.org/officeDocument/2006/relationships/image" Target="../media/image10.png"/><Relationship Id="rId22" Type="http://schemas.openxmlformats.org/officeDocument/2006/relationships/image" Target="../media/image14.png"/><Relationship Id="rId27" Type="http://schemas.openxmlformats.org/officeDocument/2006/relationships/customXml" Target="../ink/ink52.xml"/><Relationship Id="rId30" Type="http://schemas.openxmlformats.org/officeDocument/2006/relationships/image" Target="../media/image20.png"/><Relationship Id="rId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08A946-10AD-2434-E9BC-CF0EB9DA5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433" y="742581"/>
            <a:ext cx="2920409" cy="1325563"/>
          </a:xfrm>
        </p:spPr>
        <p:txBody>
          <a:bodyPr>
            <a:noAutofit/>
          </a:bodyPr>
          <a:lstStyle/>
          <a:p>
            <a:r>
              <a:rPr lang="es-CL" sz="1600" dirty="0">
                <a:latin typeface="Century Gothic" panose="020B0502020202020204" pitchFamily="34" charset="0"/>
              </a:rPr>
              <a:t>Facultad de Computación</a:t>
            </a:r>
            <a:br>
              <a:rPr lang="es-CL" sz="1600" dirty="0">
                <a:latin typeface="Century Gothic" panose="020B0502020202020204" pitchFamily="34" charset="0"/>
              </a:rPr>
            </a:br>
            <a:r>
              <a:rPr lang="es-CL" sz="1600" dirty="0">
                <a:latin typeface="Century Gothic" panose="020B0502020202020204" pitchFamily="34" charset="0"/>
              </a:rPr>
              <a:t>IIC3641 - GML</a:t>
            </a:r>
          </a:p>
        </p:txBody>
      </p:sp>
      <p:pic>
        <p:nvPicPr>
          <p:cNvPr id="5" name="Marcador de contenido 4" descr="Logotipo&#10;&#10;El contenido generado por IA puede ser incorrecto.">
            <a:extLst>
              <a:ext uri="{FF2B5EF4-FFF2-40B4-BE49-F238E27FC236}">
                <a16:creationId xmlns:a16="http://schemas.microsoft.com/office/drawing/2014/main" id="{5A63B2A3-398F-19B3-DF00-732EA0B8D5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22" y="291769"/>
            <a:ext cx="1839472" cy="2453645"/>
          </a:xfr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B7FF02DF-A420-ABF2-81E6-D007A30F5C9B}"/>
              </a:ext>
            </a:extLst>
          </p:cNvPr>
          <p:cNvSpPr txBox="1">
            <a:spLocks/>
          </p:cNvSpPr>
          <p:nvPr/>
        </p:nvSpPr>
        <p:spPr>
          <a:xfrm>
            <a:off x="1366283" y="2615806"/>
            <a:ext cx="9728791" cy="1800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100" dirty="0">
                <a:latin typeface="Century Gothic" panose="020B0502020202020204" pitchFamily="34" charset="0"/>
              </a:rPr>
              <a:t>Predicting Neural Dynamics in Visual Cortex using a Recurrent Graph Transformer</a:t>
            </a:r>
            <a:endParaRPr lang="es-CL" sz="4100" dirty="0">
              <a:latin typeface="Century Gothic" panose="020B0502020202020204" pitchFamily="34" charset="0"/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9AAEDFC-884C-C59F-6A88-4F2B1DE7B0C1}"/>
              </a:ext>
            </a:extLst>
          </p:cNvPr>
          <p:cNvSpPr txBox="1">
            <a:spLocks/>
          </p:cNvSpPr>
          <p:nvPr/>
        </p:nvSpPr>
        <p:spPr>
          <a:xfrm>
            <a:off x="7467601" y="4963994"/>
            <a:ext cx="3888528" cy="1533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L" sz="2000" dirty="0">
                <a:latin typeface="Century Gothic" panose="020B0502020202020204" pitchFamily="34" charset="0"/>
              </a:rPr>
              <a:t>Nombres: </a:t>
            </a:r>
          </a:p>
          <a:p>
            <a:pPr lvl="1"/>
            <a:r>
              <a:rPr lang="es-CL" sz="2000" dirty="0">
                <a:latin typeface="Century Gothic" panose="020B0502020202020204" pitchFamily="34" charset="0"/>
              </a:rPr>
              <a:t>Jean </a:t>
            </a:r>
            <a:r>
              <a:rPr lang="es-CL" sz="2000" dirty="0" err="1">
                <a:latin typeface="Century Gothic" panose="020B0502020202020204" pitchFamily="34" charset="0"/>
              </a:rPr>
              <a:t>Rodriguez</a:t>
            </a:r>
            <a:endParaRPr lang="es-CL" sz="2000" dirty="0">
              <a:latin typeface="Century Gothic" panose="020B0502020202020204" pitchFamily="34" charset="0"/>
            </a:endParaRPr>
          </a:p>
          <a:p>
            <a:pPr lvl="1"/>
            <a:r>
              <a:rPr lang="es-CL" sz="2000" dirty="0">
                <a:latin typeface="Century Gothic" panose="020B0502020202020204" pitchFamily="34" charset="0"/>
              </a:rPr>
              <a:t>Pablo Leiva</a:t>
            </a:r>
          </a:p>
          <a:p>
            <a:pPr lvl="1"/>
            <a:r>
              <a:rPr lang="es-CL" sz="2000" dirty="0">
                <a:latin typeface="Century Gothic" panose="020B0502020202020204" pitchFamily="34" charset="0"/>
              </a:rPr>
              <a:t>Maximiliano Pisfil</a:t>
            </a:r>
            <a:endParaRPr lang="es-CL" sz="2000" dirty="0"/>
          </a:p>
        </p:txBody>
      </p:sp>
      <p:pic>
        <p:nvPicPr>
          <p:cNvPr id="9" name="Sonido grabado">
            <a:hlinkClick r:id="" action="ppaction://media"/>
            <a:extLst>
              <a:ext uri="{FF2B5EF4-FFF2-40B4-BE49-F238E27FC236}">
                <a16:creationId xmlns:a16="http://schemas.microsoft.com/office/drawing/2014/main" id="{4AF87A84-F5AB-B9B4-122C-C14D09C3EA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056105" y="3910932"/>
            <a:ext cx="203200" cy="203200"/>
          </a:xfrm>
          <a:prstGeom prst="rect">
            <a:avLst/>
          </a:prstGeom>
        </p:spPr>
      </p:pic>
      <p:pic>
        <p:nvPicPr>
          <p:cNvPr id="59" name="Audio 58">
            <a:hlinkClick r:id="" action="ppaction://media"/>
            <a:extLst>
              <a:ext uri="{FF2B5EF4-FFF2-40B4-BE49-F238E27FC236}">
                <a16:creationId xmlns:a16="http://schemas.microsoft.com/office/drawing/2014/main" id="{DDD42E60-5C3B-2658-E133-A76DE6415B8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 l="-456250" t="-456250" r="-456250" b="-4562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44980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43"/>
    </mc:Choice>
    <mc:Fallback>
      <p:transition spd="slow" advTm="12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30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82" x="5065713" y="39688"/>
          <p14:tracePt t="704" x="5005388" y="382588"/>
          <p14:tracePt t="719" x="4965700" y="650875"/>
          <p14:tracePt t="737" x="4891088" y="985838"/>
          <p14:tracePt t="739" x="4845050" y="1127125"/>
          <p14:tracePt t="742" x="4824413" y="1262063"/>
          <p14:tracePt t="753" x="4797425" y="1401763"/>
          <p14:tracePt t="768" x="4737100" y="1617663"/>
          <p14:tracePt t="788" x="4676775" y="1898650"/>
          <p14:tracePt t="803" x="4656138" y="1973263"/>
          <p14:tracePt t="818" x="4637088" y="2174875"/>
          <p14:tracePt t="838" x="4622800" y="2347913"/>
          <p14:tracePt t="851" x="4603750" y="2422525"/>
          <p14:tracePt t="888" x="4603750" y="2522538"/>
          <p14:tracePt t="905" x="4603750" y="2582863"/>
          <p14:tracePt t="918" x="4603750" y="2597150"/>
          <p14:tracePt t="938" x="4568825" y="2624138"/>
          <p14:tracePt t="940" x="4556125" y="2636838"/>
          <p14:tracePt t="953" x="4556125" y="2670175"/>
          <p14:tracePt t="968" x="4556125" y="2730500"/>
          <p14:tracePt t="988" x="4522788" y="2871788"/>
          <p14:tracePt t="1001" x="4522788" y="2973388"/>
          <p14:tracePt t="1018" x="4508500" y="3079750"/>
          <p14:tracePt t="1038" x="4508500" y="3187700"/>
          <p14:tracePt t="1052" x="4489450" y="3275013"/>
          <p14:tracePt t="1068" x="4475163" y="3362325"/>
          <p14:tracePt t="1088" x="4387850" y="3703638"/>
          <p14:tracePt t="1101" x="4360863" y="3805238"/>
          <p14:tracePt t="1118" x="4321175" y="4019550"/>
          <p14:tracePt t="1120" x="4308475" y="4092575"/>
          <p14:tracePt t="1137" x="4287838" y="4194175"/>
          <p14:tracePt t="1155" x="4254500" y="4335463"/>
          <p14:tracePt t="1168" x="4254500" y="4368800"/>
          <p14:tracePt t="1186" x="4179888" y="4549775"/>
        </p14:tracePtLst>
      </p14:laserTraceLst>
    </p:ext>
    <p:ext uri="{E180D4A7-C9FB-4DFB-919C-405C955672EB}">
      <p14:showEvtLst xmlns:p14="http://schemas.microsoft.com/office/powerpoint/2010/main">
        <p14:playEvt time="83" objId="9"/>
        <p14:stopEvt time="2411" objId="9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4FB1B-368C-84DA-25D9-BD8C0A5BD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93B145A0-0AAF-305F-E7B0-4A26D84F4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803" y="2253214"/>
            <a:ext cx="1440000" cy="772653"/>
          </a:xfrm>
          <a:prstGeom prst="rect">
            <a:avLst/>
          </a:prstGeom>
          <a:ln w="25400">
            <a:solidFill>
              <a:schemeClr val="tx1"/>
            </a:solidFill>
          </a:ln>
          <a:scene3d>
            <a:camera prst="orthographicFront">
              <a:rot lat="900000" lon="18899981" rev="0"/>
            </a:camera>
            <a:lightRig rig="threePt" dir="t"/>
          </a:scene3d>
        </p:spPr>
      </p:pic>
      <p:pic>
        <p:nvPicPr>
          <p:cNvPr id="1026" name="Picture 2" descr="Mouse cartoon outline: Más de 14,948 ilustraciones y dibujos de stock con  licencia libres de regalías | Shutterstock">
            <a:extLst>
              <a:ext uri="{FF2B5EF4-FFF2-40B4-BE49-F238E27FC236}">
                <a16:creationId xmlns:a16="http://schemas.microsoft.com/office/drawing/2014/main" id="{80BB5147-DD2B-9A91-4820-96928E59B0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214" b="83929" l="10000" r="90000">
                        <a14:foregroundMark x1="43015" y1="41429" x2="42683" y2="41150"/>
                        <a14:foregroundMark x1="43984" y1="42243" x2="43015" y2="41429"/>
                        <a14:foregroundMark x1="28077" y1="31429" x2="35769" y2="31429"/>
                        <a14:foregroundMark x1="26538" y1="33929" x2="33462" y2="36429"/>
                        <a14:foregroundMark x1="40385" y1="25357" x2="40385" y2="25357"/>
                        <a14:foregroundMark x1="55769" y1="22143" x2="53846" y2="23929"/>
                        <a14:foregroundMark x1="44528" y1="75931" x2="45769" y2="74643"/>
                        <a14:foregroundMark x1="39866" y1="80770" x2="42322" y2="78220"/>
                        <a14:foregroundMark x1="47647" y1="83929" x2="47692" y2="83929"/>
                        <a14:foregroundMark x1="47287" y1="83929" x2="47574" y2="83929"/>
                        <a14:foregroundMark x1="44198" y1="83929" x2="45828" y2="83929"/>
                        <a14:foregroundMark x1="34615" y1="83929" x2="42450" y2="83929"/>
                        <a14:backgroundMark x1="33864" y1="35980" x2="38846" y2="39286"/>
                        <a14:backgroundMark x1="40385" y1="39643" x2="41923" y2="39643"/>
                        <a14:backgroundMark x1="46538" y1="44286" x2="49615" y2="45357"/>
                        <a14:backgroundMark x1="41154" y1="40000" x2="43077" y2="40714"/>
                        <a14:backgroundMark x1="40000" y1="38929" x2="34121" y2="35694"/>
                        <a14:backgroundMark x1="39615" y1="38571" x2="41923" y2="38214"/>
                        <a14:backgroundMark x1="41923" y1="40714" x2="41923" y2="41071"/>
                        <a14:backgroundMark x1="42692" y1="41429" x2="42692" y2="41429"/>
                        <a14:backgroundMark x1="42692" y1="41429" x2="42692" y2="41429"/>
                        <a14:backgroundMark x1="42692" y1="41429" x2="42692" y2="41429"/>
                        <a14:backgroundMark x1="45769" y1="44286" x2="45769" y2="44286"/>
                        <a14:backgroundMark x1="45769" y1="44286" x2="45769" y2="44286"/>
                        <a14:backgroundMark x1="46154" y1="44286" x2="45385" y2="44286"/>
                        <a14:backgroundMark x1="45385" y1="44286" x2="46538" y2="44286"/>
                        <a14:backgroundMark x1="44231" y1="77500" x2="41923" y2="75714"/>
                        <a14:backgroundMark x1="45000" y1="77143" x2="44231" y2="75357"/>
                        <a14:backgroundMark x1="43846" y1="77500" x2="43846" y2="75714"/>
                        <a14:backgroundMark x1="42692" y1="77500" x2="42308" y2="78214"/>
                        <a14:backgroundMark x1="40769" y1="81429" x2="40000" y2="82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762"/>
          <a:stretch>
            <a:fillRect/>
          </a:stretch>
        </p:blipFill>
        <p:spPr bwMode="auto">
          <a:xfrm>
            <a:off x="2546283" y="326006"/>
            <a:ext cx="1232889" cy="117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ouse cartoon outline: Más de 14,948 ilustraciones y dibujos de stock con  licencia libres de regalías | Shutterstock">
            <a:extLst>
              <a:ext uri="{FF2B5EF4-FFF2-40B4-BE49-F238E27FC236}">
                <a16:creationId xmlns:a16="http://schemas.microsoft.com/office/drawing/2014/main" id="{38FA63F0-F0AD-34FC-9850-74B6B61F57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214" b="83929" l="10000" r="90000">
                        <a14:foregroundMark x1="43015" y1="41429" x2="42683" y2="41150"/>
                        <a14:foregroundMark x1="43984" y1="42243" x2="43015" y2="41429"/>
                        <a14:foregroundMark x1="28077" y1="31429" x2="35769" y2="31429"/>
                        <a14:foregroundMark x1="26538" y1="33929" x2="33462" y2="36429"/>
                        <a14:foregroundMark x1="40385" y1="25357" x2="40385" y2="25357"/>
                        <a14:foregroundMark x1="55769" y1="22143" x2="53846" y2="23929"/>
                        <a14:foregroundMark x1="44528" y1="75931" x2="45769" y2="74643"/>
                        <a14:foregroundMark x1="39866" y1="80770" x2="42322" y2="78220"/>
                        <a14:foregroundMark x1="47647" y1="83929" x2="47692" y2="83929"/>
                        <a14:foregroundMark x1="47287" y1="83929" x2="47574" y2="83929"/>
                        <a14:foregroundMark x1="44198" y1="83929" x2="45828" y2="83929"/>
                        <a14:foregroundMark x1="34615" y1="83929" x2="42450" y2="83929"/>
                        <a14:backgroundMark x1="33864" y1="35980" x2="38846" y2="39286"/>
                        <a14:backgroundMark x1="40385" y1="39643" x2="41923" y2="39643"/>
                        <a14:backgroundMark x1="46538" y1="44286" x2="49615" y2="45357"/>
                        <a14:backgroundMark x1="41154" y1="40000" x2="43077" y2="40714"/>
                        <a14:backgroundMark x1="40000" y1="38929" x2="34121" y2="35694"/>
                        <a14:backgroundMark x1="39615" y1="38571" x2="41923" y2="38214"/>
                        <a14:backgroundMark x1="41923" y1="40714" x2="41923" y2="41071"/>
                        <a14:backgroundMark x1="42692" y1="41429" x2="42692" y2="41429"/>
                        <a14:backgroundMark x1="42692" y1="41429" x2="42692" y2="41429"/>
                        <a14:backgroundMark x1="42692" y1="41429" x2="42692" y2="41429"/>
                        <a14:backgroundMark x1="45769" y1="44286" x2="45769" y2="44286"/>
                        <a14:backgroundMark x1="45769" y1="44286" x2="45769" y2="44286"/>
                        <a14:backgroundMark x1="46154" y1="44286" x2="45385" y2="44286"/>
                        <a14:backgroundMark x1="45385" y1="44286" x2="46538" y2="44286"/>
                        <a14:backgroundMark x1="44231" y1="77500" x2="41923" y2="75714"/>
                        <a14:backgroundMark x1="45000" y1="77143" x2="44231" y2="75357"/>
                        <a14:backgroundMark x1="43846" y1="77500" x2="43846" y2="75714"/>
                        <a14:backgroundMark x1="42692" y1="77500" x2="42308" y2="78214"/>
                        <a14:backgroundMark x1="40769" y1="81429" x2="40000" y2="82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762"/>
          <a:stretch>
            <a:fillRect/>
          </a:stretch>
        </p:blipFill>
        <p:spPr bwMode="auto">
          <a:xfrm>
            <a:off x="2494034" y="1963225"/>
            <a:ext cx="1232889" cy="117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8ACDD58-35FE-B45C-3A5D-FCEB7615B8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7762" y="2212334"/>
            <a:ext cx="1070489" cy="745588"/>
          </a:xfrm>
          <a:prstGeom prst="rect">
            <a:avLst/>
          </a:prstGeom>
        </p:spPr>
      </p:pic>
      <p:sp>
        <p:nvSpPr>
          <p:cNvPr id="56" name="Flecha: a la derecha 55">
            <a:extLst>
              <a:ext uri="{FF2B5EF4-FFF2-40B4-BE49-F238E27FC236}">
                <a16:creationId xmlns:a16="http://schemas.microsoft.com/office/drawing/2014/main" id="{6DAE7904-9493-AB12-BDD4-59D3F489C1DF}"/>
              </a:ext>
            </a:extLst>
          </p:cNvPr>
          <p:cNvSpPr/>
          <p:nvPr/>
        </p:nvSpPr>
        <p:spPr>
          <a:xfrm>
            <a:off x="5476953" y="759206"/>
            <a:ext cx="707562" cy="368214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pSp>
        <p:nvGrpSpPr>
          <p:cNvPr id="1034" name="Grupo 1033">
            <a:extLst>
              <a:ext uri="{FF2B5EF4-FFF2-40B4-BE49-F238E27FC236}">
                <a16:creationId xmlns:a16="http://schemas.microsoft.com/office/drawing/2014/main" id="{B67424A1-C7B3-5FEC-EE60-B22AB7665AA0}"/>
              </a:ext>
            </a:extLst>
          </p:cNvPr>
          <p:cNvGrpSpPr/>
          <p:nvPr/>
        </p:nvGrpSpPr>
        <p:grpSpPr>
          <a:xfrm>
            <a:off x="6342344" y="257802"/>
            <a:ext cx="1592686" cy="1291431"/>
            <a:chOff x="3935668" y="2042571"/>
            <a:chExt cx="1592686" cy="1291431"/>
          </a:xfrm>
        </p:grpSpPr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7FC26C2B-DE21-D340-D2DB-C2C95C00F5B8}"/>
                </a:ext>
              </a:extLst>
            </p:cNvPr>
            <p:cNvSpPr/>
            <p:nvPr/>
          </p:nvSpPr>
          <p:spPr>
            <a:xfrm rot="20575525">
              <a:off x="4139385" y="2042571"/>
              <a:ext cx="288205" cy="288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60" name="Elipse 59">
              <a:extLst>
                <a:ext uri="{FF2B5EF4-FFF2-40B4-BE49-F238E27FC236}">
                  <a16:creationId xmlns:a16="http://schemas.microsoft.com/office/drawing/2014/main" id="{FBD4CC4B-2DBC-770A-34E2-5C771C4129EE}"/>
                </a:ext>
              </a:extLst>
            </p:cNvPr>
            <p:cNvSpPr/>
            <p:nvPr/>
          </p:nvSpPr>
          <p:spPr>
            <a:xfrm rot="19446628">
              <a:off x="4617716" y="2330571"/>
              <a:ext cx="288205" cy="2880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61" name="Elipse 60">
              <a:extLst>
                <a:ext uri="{FF2B5EF4-FFF2-40B4-BE49-F238E27FC236}">
                  <a16:creationId xmlns:a16="http://schemas.microsoft.com/office/drawing/2014/main" id="{3A8CE265-394F-8A8D-BB5C-2A87BC47F092}"/>
                </a:ext>
              </a:extLst>
            </p:cNvPr>
            <p:cNvSpPr/>
            <p:nvPr/>
          </p:nvSpPr>
          <p:spPr>
            <a:xfrm rot="1837068">
              <a:off x="4193651" y="3046002"/>
              <a:ext cx="288205" cy="288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E2F4F9C5-2307-C9AB-D4EC-7CBCAAAFCFC9}"/>
                </a:ext>
              </a:extLst>
            </p:cNvPr>
            <p:cNvSpPr/>
            <p:nvPr/>
          </p:nvSpPr>
          <p:spPr>
            <a:xfrm rot="19442714">
              <a:off x="4560657" y="2829313"/>
              <a:ext cx="288205" cy="28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B17473D3-DFB3-21FA-52C3-AA1242A2D939}"/>
                </a:ext>
              </a:extLst>
            </p:cNvPr>
            <p:cNvSpPr/>
            <p:nvPr/>
          </p:nvSpPr>
          <p:spPr>
            <a:xfrm rot="20419629">
              <a:off x="3935668" y="2598820"/>
              <a:ext cx="288205" cy="2880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24" name="Elipse 1023">
              <a:extLst>
                <a:ext uri="{FF2B5EF4-FFF2-40B4-BE49-F238E27FC236}">
                  <a16:creationId xmlns:a16="http://schemas.microsoft.com/office/drawing/2014/main" id="{ED2A6A69-2EAB-3D02-4CCB-706D5759A0E5}"/>
                </a:ext>
              </a:extLst>
            </p:cNvPr>
            <p:cNvSpPr/>
            <p:nvPr/>
          </p:nvSpPr>
          <p:spPr>
            <a:xfrm>
              <a:off x="5240149" y="2262462"/>
              <a:ext cx="288205" cy="288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25" name="Elipse 1024">
              <a:extLst>
                <a:ext uri="{FF2B5EF4-FFF2-40B4-BE49-F238E27FC236}">
                  <a16:creationId xmlns:a16="http://schemas.microsoft.com/office/drawing/2014/main" id="{10932EE0-6ED1-025A-E3E9-4FBF019C49AE}"/>
                </a:ext>
              </a:extLst>
            </p:cNvPr>
            <p:cNvSpPr/>
            <p:nvPr/>
          </p:nvSpPr>
          <p:spPr>
            <a:xfrm rot="856740">
              <a:off x="5113418" y="2738372"/>
              <a:ext cx="288205" cy="288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1027" name="Conector recto 1026">
              <a:extLst>
                <a:ext uri="{FF2B5EF4-FFF2-40B4-BE49-F238E27FC236}">
                  <a16:creationId xmlns:a16="http://schemas.microsoft.com/office/drawing/2014/main" id="{32214502-2C8E-6CAA-96D8-6B19223B4753}"/>
                </a:ext>
              </a:extLst>
            </p:cNvPr>
            <p:cNvCxnSpPr>
              <a:stCxn id="1024" idx="4"/>
              <a:endCxn id="1025" idx="0"/>
            </p:cNvCxnSpPr>
            <p:nvPr/>
          </p:nvCxnSpPr>
          <p:spPr>
            <a:xfrm flipH="1">
              <a:off x="5293038" y="2550462"/>
              <a:ext cx="91214" cy="1923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Conector recto 1027">
              <a:extLst>
                <a:ext uri="{FF2B5EF4-FFF2-40B4-BE49-F238E27FC236}">
                  <a16:creationId xmlns:a16="http://schemas.microsoft.com/office/drawing/2014/main" id="{1E40CE92-A2C9-B7FD-BD87-2FCC06A65C36}"/>
                </a:ext>
              </a:extLst>
            </p:cNvPr>
            <p:cNvCxnSpPr>
              <a:cxnSpLocks/>
              <a:stCxn id="60" idx="4"/>
              <a:endCxn id="1025" idx="2"/>
            </p:cNvCxnSpPr>
            <p:nvPr/>
          </p:nvCxnSpPr>
          <p:spPr>
            <a:xfrm>
              <a:off x="4846235" y="2591232"/>
              <a:ext cx="271635" cy="2555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Conector recto 1028">
              <a:extLst>
                <a:ext uri="{FF2B5EF4-FFF2-40B4-BE49-F238E27FC236}">
                  <a16:creationId xmlns:a16="http://schemas.microsoft.com/office/drawing/2014/main" id="{5E077E17-D986-7FCF-F533-9DF4099C6E8F}"/>
                </a:ext>
              </a:extLst>
            </p:cNvPr>
            <p:cNvCxnSpPr>
              <a:cxnSpLocks/>
              <a:stCxn id="1024" idx="3"/>
              <a:endCxn id="62" idx="6"/>
            </p:cNvCxnSpPr>
            <p:nvPr/>
          </p:nvCxnSpPr>
          <p:spPr>
            <a:xfrm flipH="1">
              <a:off x="4821408" y="2508285"/>
              <a:ext cx="460948" cy="3804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Conector recto 1029">
              <a:extLst>
                <a:ext uri="{FF2B5EF4-FFF2-40B4-BE49-F238E27FC236}">
                  <a16:creationId xmlns:a16="http://schemas.microsoft.com/office/drawing/2014/main" id="{2E842EA4-308F-5143-5B86-9BC809CC4183}"/>
                </a:ext>
              </a:extLst>
            </p:cNvPr>
            <p:cNvCxnSpPr>
              <a:cxnSpLocks/>
              <a:stCxn id="59" idx="4"/>
              <a:endCxn id="62" idx="0"/>
            </p:cNvCxnSpPr>
            <p:nvPr/>
          </p:nvCxnSpPr>
          <p:spPr>
            <a:xfrm>
              <a:off x="4325769" y="2324224"/>
              <a:ext cx="294442" cy="532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Conector recto 1030">
              <a:extLst>
                <a:ext uri="{FF2B5EF4-FFF2-40B4-BE49-F238E27FC236}">
                  <a16:creationId xmlns:a16="http://schemas.microsoft.com/office/drawing/2014/main" id="{146E8EE9-4FD6-F3E8-9039-2BA1A76ABE62}"/>
                </a:ext>
              </a:extLst>
            </p:cNvPr>
            <p:cNvCxnSpPr>
              <a:cxnSpLocks/>
              <a:stCxn id="63" idx="6"/>
              <a:endCxn id="60" idx="2"/>
            </p:cNvCxnSpPr>
            <p:nvPr/>
          </p:nvCxnSpPr>
          <p:spPr>
            <a:xfrm flipV="1">
              <a:off x="4215462" y="2559047"/>
              <a:ext cx="429612" cy="1352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Conector recto 1031">
              <a:extLst>
                <a:ext uri="{FF2B5EF4-FFF2-40B4-BE49-F238E27FC236}">
                  <a16:creationId xmlns:a16="http://schemas.microsoft.com/office/drawing/2014/main" id="{D8C7E8A2-C1C5-816B-970E-2D7E01E432EC}"/>
                </a:ext>
              </a:extLst>
            </p:cNvPr>
            <p:cNvCxnSpPr>
              <a:cxnSpLocks/>
              <a:stCxn id="62" idx="1"/>
              <a:endCxn id="61" idx="0"/>
            </p:cNvCxnSpPr>
            <p:nvPr/>
          </p:nvCxnSpPr>
          <p:spPr>
            <a:xfrm flipH="1">
              <a:off x="4411094" y="2950717"/>
              <a:ext cx="151398" cy="1153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Conector recto 1032">
              <a:extLst>
                <a:ext uri="{FF2B5EF4-FFF2-40B4-BE49-F238E27FC236}">
                  <a16:creationId xmlns:a16="http://schemas.microsoft.com/office/drawing/2014/main" id="{238C816A-F042-E8AA-3980-A4B4B5B7A2BC}"/>
                </a:ext>
              </a:extLst>
            </p:cNvPr>
            <p:cNvCxnSpPr>
              <a:cxnSpLocks/>
              <a:stCxn id="63" idx="4"/>
              <a:endCxn id="61" idx="1"/>
            </p:cNvCxnSpPr>
            <p:nvPr/>
          </p:nvCxnSpPr>
          <p:spPr>
            <a:xfrm>
              <a:off x="4128248" y="2878415"/>
              <a:ext cx="173675" cy="1720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5" name="Flecha: a la derecha 1034">
            <a:extLst>
              <a:ext uri="{FF2B5EF4-FFF2-40B4-BE49-F238E27FC236}">
                <a16:creationId xmlns:a16="http://schemas.microsoft.com/office/drawing/2014/main" id="{4AC365E5-1F8C-C5D3-3F77-4E6AFDD325A5}"/>
              </a:ext>
            </a:extLst>
          </p:cNvPr>
          <p:cNvSpPr/>
          <p:nvPr/>
        </p:nvSpPr>
        <p:spPr>
          <a:xfrm>
            <a:off x="3726810" y="2438929"/>
            <a:ext cx="707562" cy="368214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36" name="Flecha: a la derecha 1035">
            <a:extLst>
              <a:ext uri="{FF2B5EF4-FFF2-40B4-BE49-F238E27FC236}">
                <a16:creationId xmlns:a16="http://schemas.microsoft.com/office/drawing/2014/main" id="{B445426C-FFE4-39EF-2038-28AB46FCB8EE}"/>
              </a:ext>
            </a:extLst>
          </p:cNvPr>
          <p:cNvSpPr/>
          <p:nvPr/>
        </p:nvSpPr>
        <p:spPr>
          <a:xfrm>
            <a:off x="5722217" y="2471426"/>
            <a:ext cx="707562" cy="368214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pSp>
        <p:nvGrpSpPr>
          <p:cNvPr id="1067" name="Grupo 1066">
            <a:extLst>
              <a:ext uri="{FF2B5EF4-FFF2-40B4-BE49-F238E27FC236}">
                <a16:creationId xmlns:a16="http://schemas.microsoft.com/office/drawing/2014/main" id="{B690FF36-4218-DFDB-F0D6-DE9A175DDF26}"/>
              </a:ext>
            </a:extLst>
          </p:cNvPr>
          <p:cNvGrpSpPr/>
          <p:nvPr/>
        </p:nvGrpSpPr>
        <p:grpSpPr>
          <a:xfrm>
            <a:off x="6578090" y="1966889"/>
            <a:ext cx="1385738" cy="1163675"/>
            <a:chOff x="5722002" y="1999043"/>
            <a:chExt cx="1385738" cy="1163675"/>
          </a:xfrm>
        </p:grpSpPr>
        <p:sp>
          <p:nvSpPr>
            <p:cNvPr id="1038" name="Elipse 1037">
              <a:extLst>
                <a:ext uri="{FF2B5EF4-FFF2-40B4-BE49-F238E27FC236}">
                  <a16:creationId xmlns:a16="http://schemas.microsoft.com/office/drawing/2014/main" id="{E43B2C23-68E9-176D-7745-81AF4AD0E74D}"/>
                </a:ext>
              </a:extLst>
            </p:cNvPr>
            <p:cNvSpPr/>
            <p:nvPr/>
          </p:nvSpPr>
          <p:spPr>
            <a:xfrm rot="20575525">
              <a:off x="5925719" y="1999043"/>
              <a:ext cx="288205" cy="288000"/>
            </a:xfrm>
            <a:prstGeom prst="ellipse">
              <a:avLst/>
            </a:prstGeom>
            <a:solidFill>
              <a:srgbClr val="F6BEC9"/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39" name="Elipse 1038">
              <a:extLst>
                <a:ext uri="{FF2B5EF4-FFF2-40B4-BE49-F238E27FC236}">
                  <a16:creationId xmlns:a16="http://schemas.microsoft.com/office/drawing/2014/main" id="{1707FABC-C42F-8B1F-BF97-9EEAD28B1283}"/>
                </a:ext>
              </a:extLst>
            </p:cNvPr>
            <p:cNvSpPr/>
            <p:nvPr/>
          </p:nvSpPr>
          <p:spPr>
            <a:xfrm rot="19446628">
              <a:off x="6319386" y="2224991"/>
              <a:ext cx="288205" cy="288000"/>
            </a:xfrm>
            <a:prstGeom prst="ellipse">
              <a:avLst/>
            </a:prstGeom>
            <a:solidFill>
              <a:srgbClr val="F15B5B"/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40" name="Elipse 1039">
              <a:extLst>
                <a:ext uri="{FF2B5EF4-FFF2-40B4-BE49-F238E27FC236}">
                  <a16:creationId xmlns:a16="http://schemas.microsoft.com/office/drawing/2014/main" id="{A3BAB042-A05D-369F-58C0-C26AE966D9CD}"/>
                </a:ext>
              </a:extLst>
            </p:cNvPr>
            <p:cNvSpPr/>
            <p:nvPr/>
          </p:nvSpPr>
          <p:spPr>
            <a:xfrm rot="1837068">
              <a:off x="5972685" y="2874718"/>
              <a:ext cx="288205" cy="288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41" name="Elipse 1040">
              <a:extLst>
                <a:ext uri="{FF2B5EF4-FFF2-40B4-BE49-F238E27FC236}">
                  <a16:creationId xmlns:a16="http://schemas.microsoft.com/office/drawing/2014/main" id="{D18C2138-CF22-98B2-F546-C39CE96FCF48}"/>
                </a:ext>
              </a:extLst>
            </p:cNvPr>
            <p:cNvSpPr/>
            <p:nvPr/>
          </p:nvSpPr>
          <p:spPr>
            <a:xfrm rot="19442714">
              <a:off x="6318905" y="2674457"/>
              <a:ext cx="288205" cy="288000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42" name="Elipse 1041">
              <a:extLst>
                <a:ext uri="{FF2B5EF4-FFF2-40B4-BE49-F238E27FC236}">
                  <a16:creationId xmlns:a16="http://schemas.microsoft.com/office/drawing/2014/main" id="{F3513032-57C3-7558-AAC4-A762F4FBA65B}"/>
                </a:ext>
              </a:extLst>
            </p:cNvPr>
            <p:cNvSpPr/>
            <p:nvPr/>
          </p:nvSpPr>
          <p:spPr>
            <a:xfrm rot="20419629">
              <a:off x="5722002" y="2489590"/>
              <a:ext cx="288205" cy="2880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43" name="Elipse 1042">
              <a:extLst>
                <a:ext uri="{FF2B5EF4-FFF2-40B4-BE49-F238E27FC236}">
                  <a16:creationId xmlns:a16="http://schemas.microsoft.com/office/drawing/2014/main" id="{3BBA3EE4-6BF0-83FF-62DC-412BC1E002C6}"/>
                </a:ext>
              </a:extLst>
            </p:cNvPr>
            <p:cNvSpPr/>
            <p:nvPr/>
          </p:nvSpPr>
          <p:spPr>
            <a:xfrm>
              <a:off x="6819535" y="2169658"/>
              <a:ext cx="288205" cy="288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44" name="Elipse 1043">
              <a:extLst>
                <a:ext uri="{FF2B5EF4-FFF2-40B4-BE49-F238E27FC236}">
                  <a16:creationId xmlns:a16="http://schemas.microsoft.com/office/drawing/2014/main" id="{0CFC98B5-C623-1C03-0998-FE0D91D31652}"/>
                </a:ext>
              </a:extLst>
            </p:cNvPr>
            <p:cNvSpPr/>
            <p:nvPr/>
          </p:nvSpPr>
          <p:spPr>
            <a:xfrm rot="856740">
              <a:off x="6774934" y="2610892"/>
              <a:ext cx="288205" cy="288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sp>
        <p:nvSpPr>
          <p:cNvPr id="1052" name="Elipse 1051">
            <a:extLst>
              <a:ext uri="{FF2B5EF4-FFF2-40B4-BE49-F238E27FC236}">
                <a16:creationId xmlns:a16="http://schemas.microsoft.com/office/drawing/2014/main" id="{E11516FD-7A2F-CA76-1DB2-556B85ABAF3C}"/>
              </a:ext>
            </a:extLst>
          </p:cNvPr>
          <p:cNvSpPr/>
          <p:nvPr/>
        </p:nvSpPr>
        <p:spPr>
          <a:xfrm rot="20575525">
            <a:off x="8937904" y="715072"/>
            <a:ext cx="288205" cy="288000"/>
          </a:xfrm>
          <a:prstGeom prst="ellipse">
            <a:avLst/>
          </a:prstGeom>
          <a:solidFill>
            <a:srgbClr val="F6BEC9"/>
          </a:solidFill>
          <a:ln w="0"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53" name="Elipse 1052">
            <a:extLst>
              <a:ext uri="{FF2B5EF4-FFF2-40B4-BE49-F238E27FC236}">
                <a16:creationId xmlns:a16="http://schemas.microsoft.com/office/drawing/2014/main" id="{B21E1E52-E44A-45B8-9E7E-A24FABCDF029}"/>
              </a:ext>
            </a:extLst>
          </p:cNvPr>
          <p:cNvSpPr/>
          <p:nvPr/>
        </p:nvSpPr>
        <p:spPr>
          <a:xfrm rot="19446628">
            <a:off x="9416235" y="1003072"/>
            <a:ext cx="288205" cy="288000"/>
          </a:xfrm>
          <a:prstGeom prst="ellipse">
            <a:avLst/>
          </a:prstGeom>
          <a:solidFill>
            <a:srgbClr val="F15B5B"/>
          </a:solidFill>
          <a:ln w="0"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54" name="Elipse 1053">
            <a:extLst>
              <a:ext uri="{FF2B5EF4-FFF2-40B4-BE49-F238E27FC236}">
                <a16:creationId xmlns:a16="http://schemas.microsoft.com/office/drawing/2014/main" id="{0853263F-1D51-B736-6B0D-AAD5A2C102C7}"/>
              </a:ext>
            </a:extLst>
          </p:cNvPr>
          <p:cNvSpPr/>
          <p:nvPr/>
        </p:nvSpPr>
        <p:spPr>
          <a:xfrm rot="1837068">
            <a:off x="8992170" y="1718503"/>
            <a:ext cx="288205" cy="288000"/>
          </a:xfrm>
          <a:prstGeom prst="ellipse">
            <a:avLst/>
          </a:prstGeom>
          <a:noFill/>
          <a:ln w="0"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55" name="Elipse 1054">
            <a:extLst>
              <a:ext uri="{FF2B5EF4-FFF2-40B4-BE49-F238E27FC236}">
                <a16:creationId xmlns:a16="http://schemas.microsoft.com/office/drawing/2014/main" id="{ECC6376E-DF62-DBFE-B36B-E964181DBC30}"/>
              </a:ext>
            </a:extLst>
          </p:cNvPr>
          <p:cNvSpPr/>
          <p:nvPr/>
        </p:nvSpPr>
        <p:spPr>
          <a:xfrm rot="19442714">
            <a:off x="9359176" y="1506047"/>
            <a:ext cx="288205" cy="288000"/>
          </a:xfrm>
          <a:prstGeom prst="ellipse">
            <a:avLst/>
          </a:prstGeom>
          <a:solidFill>
            <a:srgbClr val="FF0000"/>
          </a:solidFill>
          <a:ln w="0"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56" name="Elipse 1055">
            <a:extLst>
              <a:ext uri="{FF2B5EF4-FFF2-40B4-BE49-F238E27FC236}">
                <a16:creationId xmlns:a16="http://schemas.microsoft.com/office/drawing/2014/main" id="{5A525CDD-EA67-FE00-A899-CB1F6D7789A5}"/>
              </a:ext>
            </a:extLst>
          </p:cNvPr>
          <p:cNvSpPr/>
          <p:nvPr/>
        </p:nvSpPr>
        <p:spPr>
          <a:xfrm rot="20419629">
            <a:off x="8734187" y="1271321"/>
            <a:ext cx="288205" cy="288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0"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57" name="Elipse 1056">
            <a:extLst>
              <a:ext uri="{FF2B5EF4-FFF2-40B4-BE49-F238E27FC236}">
                <a16:creationId xmlns:a16="http://schemas.microsoft.com/office/drawing/2014/main" id="{80447875-7945-B766-B0C4-94E5D175AEAA}"/>
              </a:ext>
            </a:extLst>
          </p:cNvPr>
          <p:cNvSpPr/>
          <p:nvPr/>
        </p:nvSpPr>
        <p:spPr>
          <a:xfrm>
            <a:off x="10038668" y="934963"/>
            <a:ext cx="288205" cy="288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0"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58" name="Elipse 1057">
            <a:extLst>
              <a:ext uri="{FF2B5EF4-FFF2-40B4-BE49-F238E27FC236}">
                <a16:creationId xmlns:a16="http://schemas.microsoft.com/office/drawing/2014/main" id="{2948808E-AC7B-1B5B-A9CE-8628E2904378}"/>
              </a:ext>
            </a:extLst>
          </p:cNvPr>
          <p:cNvSpPr/>
          <p:nvPr/>
        </p:nvSpPr>
        <p:spPr>
          <a:xfrm rot="856740">
            <a:off x="9911937" y="1410873"/>
            <a:ext cx="288205" cy="288000"/>
          </a:xfrm>
          <a:prstGeom prst="ellipse">
            <a:avLst/>
          </a:prstGeom>
          <a:noFill/>
          <a:ln w="0"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1059" name="Conector recto 1058">
            <a:extLst>
              <a:ext uri="{FF2B5EF4-FFF2-40B4-BE49-F238E27FC236}">
                <a16:creationId xmlns:a16="http://schemas.microsoft.com/office/drawing/2014/main" id="{EC5C4606-F220-11CF-551A-2176568DBEEC}"/>
              </a:ext>
            </a:extLst>
          </p:cNvPr>
          <p:cNvCxnSpPr>
            <a:cxnSpLocks/>
            <a:stCxn id="1057" idx="4"/>
            <a:endCxn id="1058" idx="0"/>
          </p:cNvCxnSpPr>
          <p:nvPr/>
        </p:nvCxnSpPr>
        <p:spPr>
          <a:xfrm flipH="1">
            <a:off x="10091557" y="1222963"/>
            <a:ext cx="91214" cy="1923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Conector recto 1059">
            <a:extLst>
              <a:ext uri="{FF2B5EF4-FFF2-40B4-BE49-F238E27FC236}">
                <a16:creationId xmlns:a16="http://schemas.microsoft.com/office/drawing/2014/main" id="{7CA4F69D-75FF-DF9A-DDD2-D68561A21B4A}"/>
              </a:ext>
            </a:extLst>
          </p:cNvPr>
          <p:cNvCxnSpPr>
            <a:cxnSpLocks/>
            <a:stCxn id="1053" idx="4"/>
            <a:endCxn id="1058" idx="2"/>
          </p:cNvCxnSpPr>
          <p:nvPr/>
        </p:nvCxnSpPr>
        <p:spPr>
          <a:xfrm>
            <a:off x="9644754" y="1263733"/>
            <a:ext cx="271635" cy="255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Conector recto 1060">
            <a:extLst>
              <a:ext uri="{FF2B5EF4-FFF2-40B4-BE49-F238E27FC236}">
                <a16:creationId xmlns:a16="http://schemas.microsoft.com/office/drawing/2014/main" id="{2A1E7A8E-1B63-4972-7445-84076A4CB748}"/>
              </a:ext>
            </a:extLst>
          </p:cNvPr>
          <p:cNvCxnSpPr>
            <a:cxnSpLocks/>
            <a:stCxn id="1057" idx="3"/>
            <a:endCxn id="1055" idx="6"/>
          </p:cNvCxnSpPr>
          <p:nvPr/>
        </p:nvCxnSpPr>
        <p:spPr>
          <a:xfrm flipH="1">
            <a:off x="9619927" y="1180786"/>
            <a:ext cx="460948" cy="3846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Conector recto 1061">
            <a:extLst>
              <a:ext uri="{FF2B5EF4-FFF2-40B4-BE49-F238E27FC236}">
                <a16:creationId xmlns:a16="http://schemas.microsoft.com/office/drawing/2014/main" id="{495DA8BE-8FF7-0922-C5D2-AF2EE36F8B72}"/>
              </a:ext>
            </a:extLst>
          </p:cNvPr>
          <p:cNvCxnSpPr>
            <a:cxnSpLocks/>
            <a:stCxn id="1052" idx="4"/>
            <a:endCxn id="1055" idx="0"/>
          </p:cNvCxnSpPr>
          <p:nvPr/>
        </p:nvCxnSpPr>
        <p:spPr>
          <a:xfrm>
            <a:off x="9124288" y="996725"/>
            <a:ext cx="294442" cy="5367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Conector recto 1062">
            <a:extLst>
              <a:ext uri="{FF2B5EF4-FFF2-40B4-BE49-F238E27FC236}">
                <a16:creationId xmlns:a16="http://schemas.microsoft.com/office/drawing/2014/main" id="{AC432A88-F2FD-BEF1-EE88-071FD286276F}"/>
              </a:ext>
            </a:extLst>
          </p:cNvPr>
          <p:cNvCxnSpPr>
            <a:cxnSpLocks/>
            <a:stCxn id="1056" idx="6"/>
            <a:endCxn id="1053" idx="2"/>
          </p:cNvCxnSpPr>
          <p:nvPr/>
        </p:nvCxnSpPr>
        <p:spPr>
          <a:xfrm flipV="1">
            <a:off x="9013981" y="1231548"/>
            <a:ext cx="429612" cy="135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Conector recto 1063">
            <a:extLst>
              <a:ext uri="{FF2B5EF4-FFF2-40B4-BE49-F238E27FC236}">
                <a16:creationId xmlns:a16="http://schemas.microsoft.com/office/drawing/2014/main" id="{8F4AC5AA-3727-7561-2F9A-199ACC8560E7}"/>
              </a:ext>
            </a:extLst>
          </p:cNvPr>
          <p:cNvCxnSpPr>
            <a:cxnSpLocks/>
            <a:stCxn id="1055" idx="1"/>
            <a:endCxn id="1054" idx="0"/>
          </p:cNvCxnSpPr>
          <p:nvPr/>
        </p:nvCxnSpPr>
        <p:spPr>
          <a:xfrm flipH="1">
            <a:off x="9209613" y="1627451"/>
            <a:ext cx="151398" cy="1111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Conector recto 1064">
            <a:extLst>
              <a:ext uri="{FF2B5EF4-FFF2-40B4-BE49-F238E27FC236}">
                <a16:creationId xmlns:a16="http://schemas.microsoft.com/office/drawing/2014/main" id="{4A882CD5-78F6-431E-D20F-0AE54475C148}"/>
              </a:ext>
            </a:extLst>
          </p:cNvPr>
          <p:cNvCxnSpPr>
            <a:cxnSpLocks/>
            <a:stCxn id="1056" idx="4"/>
            <a:endCxn id="1054" idx="1"/>
          </p:cNvCxnSpPr>
          <p:nvPr/>
        </p:nvCxnSpPr>
        <p:spPr>
          <a:xfrm>
            <a:off x="8926767" y="1550916"/>
            <a:ext cx="173675" cy="1720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11 mil resultados de imágenes, fotos de stock e ilustraciones libres de  regalías para Corchete linea | Shutterstock">
            <a:extLst>
              <a:ext uri="{FF2B5EF4-FFF2-40B4-BE49-F238E27FC236}">
                <a16:creationId xmlns:a16="http://schemas.microsoft.com/office/drawing/2014/main" id="{288EFD1C-4AC5-0E75-6922-56CA1B2464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534" t="10439" r="17186" b="17747"/>
          <a:stretch>
            <a:fillRect/>
          </a:stretch>
        </p:blipFill>
        <p:spPr bwMode="auto">
          <a:xfrm>
            <a:off x="7963316" y="146328"/>
            <a:ext cx="622276" cy="3307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9" name="CuadroTexto 1068">
            <a:extLst>
              <a:ext uri="{FF2B5EF4-FFF2-40B4-BE49-F238E27FC236}">
                <a16:creationId xmlns:a16="http://schemas.microsoft.com/office/drawing/2014/main" id="{82FAE70F-6F50-E596-F235-02936EBFD2CD}"/>
              </a:ext>
            </a:extLst>
          </p:cNvPr>
          <p:cNvSpPr txBox="1"/>
          <p:nvPr/>
        </p:nvSpPr>
        <p:spPr>
          <a:xfrm>
            <a:off x="806143" y="3116836"/>
            <a:ext cx="2108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latin typeface="Century Gothic" panose="020B0502020202020204" pitchFamily="34" charset="0"/>
              </a:rPr>
              <a:t>Functional Data</a:t>
            </a:r>
          </a:p>
        </p:txBody>
      </p:sp>
      <p:grpSp>
        <p:nvGrpSpPr>
          <p:cNvPr id="2054" name="Grupo 2053">
            <a:extLst>
              <a:ext uri="{FF2B5EF4-FFF2-40B4-BE49-F238E27FC236}">
                <a16:creationId xmlns:a16="http://schemas.microsoft.com/office/drawing/2014/main" id="{9AFEAB7E-0D45-3AB6-6ED0-846675944FAE}"/>
              </a:ext>
            </a:extLst>
          </p:cNvPr>
          <p:cNvGrpSpPr/>
          <p:nvPr/>
        </p:nvGrpSpPr>
        <p:grpSpPr>
          <a:xfrm>
            <a:off x="3070649" y="1794113"/>
            <a:ext cx="1196419" cy="676956"/>
            <a:chOff x="3003571" y="1764229"/>
            <a:chExt cx="1196419" cy="676956"/>
          </a:xfrm>
        </p:grpSpPr>
        <p:pic>
          <p:nvPicPr>
            <p:cNvPr id="1086" name="Gráfico 1085" descr="Portátil contorno">
              <a:extLst>
                <a:ext uri="{FF2B5EF4-FFF2-40B4-BE49-F238E27FC236}">
                  <a16:creationId xmlns:a16="http://schemas.microsoft.com/office/drawing/2014/main" id="{AFE4F257-A801-F4FF-C5EF-3B15EC7B6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23034" y="1764229"/>
              <a:ext cx="676956" cy="676956"/>
            </a:xfrm>
            <a:prstGeom prst="rect">
              <a:avLst/>
            </a:prstGeom>
          </p:spPr>
        </p:pic>
        <p:grpSp>
          <p:nvGrpSpPr>
            <p:cNvPr id="1087" name="Grupo 1086">
              <a:extLst>
                <a:ext uri="{FF2B5EF4-FFF2-40B4-BE49-F238E27FC236}">
                  <a16:creationId xmlns:a16="http://schemas.microsoft.com/office/drawing/2014/main" id="{3DD34F78-3480-2F61-B6B2-B01463D2624C}"/>
                </a:ext>
              </a:extLst>
            </p:cNvPr>
            <p:cNvGrpSpPr/>
            <p:nvPr/>
          </p:nvGrpSpPr>
          <p:grpSpPr>
            <a:xfrm>
              <a:off x="3003571" y="1975367"/>
              <a:ext cx="988560" cy="264600"/>
              <a:chOff x="3008700" y="506700"/>
              <a:chExt cx="988560" cy="2646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3">
                <p14:nvContentPartPr>
                  <p14:cNvPr id="2048" name="Entrada de lápiz 2047">
                    <a:extLst>
                      <a:ext uri="{FF2B5EF4-FFF2-40B4-BE49-F238E27FC236}">
                        <a16:creationId xmlns:a16="http://schemas.microsoft.com/office/drawing/2014/main" id="{B5C2D038-61C2-9ECF-7F01-8A2E45B7A989}"/>
                      </a:ext>
                    </a:extLst>
                  </p14:cNvPr>
                  <p14:cNvContentPartPr/>
                  <p14:nvPr/>
                </p14:nvContentPartPr>
                <p14:xfrm>
                  <a:off x="3751740" y="527940"/>
                  <a:ext cx="245520" cy="50040"/>
                </p14:xfrm>
              </p:contentPart>
            </mc:Choice>
            <mc:Fallback>
              <p:pic>
                <p:nvPicPr>
                  <p:cNvPr id="2048" name="Entrada de lápiz 2047">
                    <a:extLst>
                      <a:ext uri="{FF2B5EF4-FFF2-40B4-BE49-F238E27FC236}">
                        <a16:creationId xmlns:a16="http://schemas.microsoft.com/office/drawing/2014/main" id="{B5C2D038-61C2-9ECF-7F01-8A2E45B7A989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3747420" y="523651"/>
                    <a:ext cx="254160" cy="58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">
                <p14:nvContentPartPr>
                  <p14:cNvPr id="2049" name="Entrada de lápiz 2048">
                    <a:extLst>
                      <a:ext uri="{FF2B5EF4-FFF2-40B4-BE49-F238E27FC236}">
                        <a16:creationId xmlns:a16="http://schemas.microsoft.com/office/drawing/2014/main" id="{113C2FA6-004F-8E0D-002B-0BFE02321039}"/>
                      </a:ext>
                    </a:extLst>
                  </p14:cNvPr>
                  <p14:cNvContentPartPr/>
                  <p14:nvPr/>
                </p14:nvContentPartPr>
                <p14:xfrm>
                  <a:off x="3746340" y="617580"/>
                  <a:ext cx="238680" cy="48600"/>
                </p14:xfrm>
              </p:contentPart>
            </mc:Choice>
            <mc:Fallback>
              <p:pic>
                <p:nvPicPr>
                  <p:cNvPr id="2049" name="Entrada de lápiz 2048">
                    <a:extLst>
                      <a:ext uri="{FF2B5EF4-FFF2-40B4-BE49-F238E27FC236}">
                        <a16:creationId xmlns:a16="http://schemas.microsoft.com/office/drawing/2014/main" id="{113C2FA6-004F-8E0D-002B-0BFE02321039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742020" y="613228"/>
                    <a:ext cx="247320" cy="573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">
                <p14:nvContentPartPr>
                  <p14:cNvPr id="2051" name="Entrada de lápiz 2050">
                    <a:extLst>
                      <a:ext uri="{FF2B5EF4-FFF2-40B4-BE49-F238E27FC236}">
                        <a16:creationId xmlns:a16="http://schemas.microsoft.com/office/drawing/2014/main" id="{E9A251B0-7425-6148-60FC-DCA048BD73D4}"/>
                      </a:ext>
                    </a:extLst>
                  </p14:cNvPr>
                  <p14:cNvContentPartPr/>
                  <p14:nvPr/>
                </p14:nvContentPartPr>
                <p14:xfrm>
                  <a:off x="3079980" y="578700"/>
                  <a:ext cx="563400" cy="173880"/>
                </p14:xfrm>
              </p:contentPart>
            </mc:Choice>
            <mc:Fallback>
              <p:pic>
                <p:nvPicPr>
                  <p:cNvPr id="2051" name="Entrada de lápiz 2050">
                    <a:extLst>
                      <a:ext uri="{FF2B5EF4-FFF2-40B4-BE49-F238E27FC236}">
                        <a16:creationId xmlns:a16="http://schemas.microsoft.com/office/drawing/2014/main" id="{E9A251B0-7425-6148-60FC-DCA048BD73D4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075660" y="574380"/>
                    <a:ext cx="572040" cy="18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">
                <p14:nvContentPartPr>
                  <p14:cNvPr id="2052" name="Entrada de lápiz 2051">
                    <a:extLst>
                      <a:ext uri="{FF2B5EF4-FFF2-40B4-BE49-F238E27FC236}">
                        <a16:creationId xmlns:a16="http://schemas.microsoft.com/office/drawing/2014/main" id="{8D31A725-1B42-8FBA-409E-18BF44620C09}"/>
                      </a:ext>
                    </a:extLst>
                  </p14:cNvPr>
                  <p14:cNvContentPartPr/>
                  <p14:nvPr/>
                </p14:nvContentPartPr>
                <p14:xfrm>
                  <a:off x="3043980" y="542700"/>
                  <a:ext cx="590040" cy="211680"/>
                </p14:xfrm>
              </p:contentPart>
            </mc:Choice>
            <mc:Fallback>
              <p:pic>
                <p:nvPicPr>
                  <p:cNvPr id="2052" name="Entrada de lápiz 2051">
                    <a:extLst>
                      <a:ext uri="{FF2B5EF4-FFF2-40B4-BE49-F238E27FC236}">
                        <a16:creationId xmlns:a16="http://schemas.microsoft.com/office/drawing/2014/main" id="{8D31A725-1B42-8FBA-409E-18BF44620C09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039660" y="538380"/>
                    <a:ext cx="598680" cy="22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">
                <p14:nvContentPartPr>
                  <p14:cNvPr id="2053" name="Entrada de lápiz 2052">
                    <a:extLst>
                      <a:ext uri="{FF2B5EF4-FFF2-40B4-BE49-F238E27FC236}">
                        <a16:creationId xmlns:a16="http://schemas.microsoft.com/office/drawing/2014/main" id="{DA678769-1A44-410C-0BD2-AA752E31A789}"/>
                      </a:ext>
                    </a:extLst>
                  </p14:cNvPr>
                  <p14:cNvContentPartPr/>
                  <p14:nvPr/>
                </p14:nvContentPartPr>
                <p14:xfrm>
                  <a:off x="3008700" y="506700"/>
                  <a:ext cx="614880" cy="264600"/>
                </p14:xfrm>
              </p:contentPart>
            </mc:Choice>
            <mc:Fallback>
              <p:pic>
                <p:nvPicPr>
                  <p:cNvPr id="2053" name="Entrada de lápiz 2052">
                    <a:extLst>
                      <a:ext uri="{FF2B5EF4-FFF2-40B4-BE49-F238E27FC236}">
                        <a16:creationId xmlns:a16="http://schemas.microsoft.com/office/drawing/2014/main" id="{DA678769-1A44-410C-0BD2-AA752E31A789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004377" y="502380"/>
                    <a:ext cx="623525" cy="2732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2056" name="Picture 6" descr="icono de cerebro aislado sobre fondo blanco. cerebro icono vector  ilustración de diseño similar. símbolo de icono de cerebro para logotipo,  web, aplicación y plantilla. 6408298 Vector en Vecteezy">
            <a:extLst>
              <a:ext uri="{FF2B5EF4-FFF2-40B4-BE49-F238E27FC236}">
                <a16:creationId xmlns:a16="http://schemas.microsoft.com/office/drawing/2014/main" id="{D23115AC-3F74-CB33-9A39-9A9A983C8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853" y="564071"/>
            <a:ext cx="905227" cy="90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Flecha: a la derecha 2056">
            <a:extLst>
              <a:ext uri="{FF2B5EF4-FFF2-40B4-BE49-F238E27FC236}">
                <a16:creationId xmlns:a16="http://schemas.microsoft.com/office/drawing/2014/main" id="{5D4D7DCA-0F8A-361D-4F05-10D019333243}"/>
              </a:ext>
            </a:extLst>
          </p:cNvPr>
          <p:cNvSpPr/>
          <p:nvPr/>
        </p:nvSpPr>
        <p:spPr>
          <a:xfrm>
            <a:off x="3873835" y="759206"/>
            <a:ext cx="707562" cy="368214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60" name="CuadroTexto 2059">
            <a:extLst>
              <a:ext uri="{FF2B5EF4-FFF2-40B4-BE49-F238E27FC236}">
                <a16:creationId xmlns:a16="http://schemas.microsoft.com/office/drawing/2014/main" id="{E543D5D2-2810-8F60-C96E-8B05E24A904F}"/>
              </a:ext>
            </a:extLst>
          </p:cNvPr>
          <p:cNvSpPr txBox="1"/>
          <p:nvPr/>
        </p:nvSpPr>
        <p:spPr>
          <a:xfrm>
            <a:off x="5880509" y="1530827"/>
            <a:ext cx="2278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latin typeface="Century Gothic" panose="020B0502020202020204" pitchFamily="34" charset="0"/>
              </a:rPr>
              <a:t>Anatomical Domain</a:t>
            </a:r>
          </a:p>
        </p:txBody>
      </p:sp>
      <p:sp>
        <p:nvSpPr>
          <p:cNvPr id="2061" name="CuadroTexto 2060">
            <a:extLst>
              <a:ext uri="{FF2B5EF4-FFF2-40B4-BE49-F238E27FC236}">
                <a16:creationId xmlns:a16="http://schemas.microsoft.com/office/drawing/2014/main" id="{8B01EC1B-7D62-AA70-7B3D-7D8201946E0A}"/>
              </a:ext>
            </a:extLst>
          </p:cNvPr>
          <p:cNvSpPr txBox="1"/>
          <p:nvPr/>
        </p:nvSpPr>
        <p:spPr>
          <a:xfrm>
            <a:off x="5889980" y="3115485"/>
            <a:ext cx="2278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latin typeface="Century Gothic" panose="020B0502020202020204" pitchFamily="34" charset="0"/>
                <a:cs typeface="GothicE" panose="00000400000000000000" pitchFamily="2" charset="0"/>
              </a:rPr>
              <a:t>Functional Domain</a:t>
            </a:r>
          </a:p>
        </p:txBody>
      </p:sp>
      <p:sp>
        <p:nvSpPr>
          <p:cNvPr id="2062" name="Rectángulo: esquinas redondeadas 2061">
            <a:extLst>
              <a:ext uri="{FF2B5EF4-FFF2-40B4-BE49-F238E27FC236}">
                <a16:creationId xmlns:a16="http://schemas.microsoft.com/office/drawing/2014/main" id="{0E07CC37-3BC5-8799-CFD8-AF2A574AD716}"/>
              </a:ext>
            </a:extLst>
          </p:cNvPr>
          <p:cNvSpPr/>
          <p:nvPr/>
        </p:nvSpPr>
        <p:spPr>
          <a:xfrm>
            <a:off x="689329" y="195445"/>
            <a:ext cx="10382359" cy="3331280"/>
          </a:xfrm>
          <a:prstGeom prst="roundRect">
            <a:avLst/>
          </a:prstGeom>
          <a:noFill/>
          <a:ln>
            <a:solidFill>
              <a:schemeClr val="accent1">
                <a:shade val="1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44237"/>
                      <a:gd name="connsiteY0" fmla="*/ 623798 h 3742713"/>
                      <a:gd name="connsiteX1" fmla="*/ 623798 w 11044237"/>
                      <a:gd name="connsiteY1" fmla="*/ 0 h 3742713"/>
                      <a:gd name="connsiteX2" fmla="*/ 10420439 w 11044237"/>
                      <a:gd name="connsiteY2" fmla="*/ 0 h 3742713"/>
                      <a:gd name="connsiteX3" fmla="*/ 11044237 w 11044237"/>
                      <a:gd name="connsiteY3" fmla="*/ 623798 h 3742713"/>
                      <a:gd name="connsiteX4" fmla="*/ 11044237 w 11044237"/>
                      <a:gd name="connsiteY4" fmla="*/ 3118915 h 3742713"/>
                      <a:gd name="connsiteX5" fmla="*/ 10420439 w 11044237"/>
                      <a:gd name="connsiteY5" fmla="*/ 3742713 h 3742713"/>
                      <a:gd name="connsiteX6" fmla="*/ 623798 w 11044237"/>
                      <a:gd name="connsiteY6" fmla="*/ 3742713 h 3742713"/>
                      <a:gd name="connsiteX7" fmla="*/ 0 w 11044237"/>
                      <a:gd name="connsiteY7" fmla="*/ 3118915 h 3742713"/>
                      <a:gd name="connsiteX8" fmla="*/ 0 w 11044237"/>
                      <a:gd name="connsiteY8" fmla="*/ 623798 h 374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044237" h="3742713" extrusionOk="0">
                        <a:moveTo>
                          <a:pt x="0" y="623798"/>
                        </a:moveTo>
                        <a:cubicBezTo>
                          <a:pt x="-54973" y="245376"/>
                          <a:pt x="228303" y="19134"/>
                          <a:pt x="623798" y="0"/>
                        </a:cubicBezTo>
                        <a:cubicBezTo>
                          <a:pt x="3789937" y="132882"/>
                          <a:pt x="8761223" y="-84951"/>
                          <a:pt x="10420439" y="0"/>
                        </a:cubicBezTo>
                        <a:cubicBezTo>
                          <a:pt x="10742030" y="22385"/>
                          <a:pt x="11032231" y="345646"/>
                          <a:pt x="11044237" y="623798"/>
                        </a:cubicBezTo>
                        <a:cubicBezTo>
                          <a:pt x="11064424" y="1363574"/>
                          <a:pt x="11196717" y="2095652"/>
                          <a:pt x="11044237" y="3118915"/>
                        </a:cubicBezTo>
                        <a:cubicBezTo>
                          <a:pt x="11088476" y="3468677"/>
                          <a:pt x="10772824" y="3726514"/>
                          <a:pt x="10420439" y="3742713"/>
                        </a:cubicBezTo>
                        <a:cubicBezTo>
                          <a:pt x="9434271" y="3830352"/>
                          <a:pt x="3352484" y="3670034"/>
                          <a:pt x="623798" y="3742713"/>
                        </a:cubicBezTo>
                        <a:cubicBezTo>
                          <a:pt x="272689" y="3679825"/>
                          <a:pt x="-34322" y="3511126"/>
                          <a:pt x="0" y="3118915"/>
                        </a:cubicBezTo>
                        <a:cubicBezTo>
                          <a:pt x="-38581" y="1942578"/>
                          <a:pt x="63341" y="1301082"/>
                          <a:pt x="0" y="62379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63" name="CuadroTexto 2062">
            <a:extLst>
              <a:ext uri="{FF2B5EF4-FFF2-40B4-BE49-F238E27FC236}">
                <a16:creationId xmlns:a16="http://schemas.microsoft.com/office/drawing/2014/main" id="{E88CC63A-EC37-45D4-7DD9-8340D4717583}"/>
              </a:ext>
            </a:extLst>
          </p:cNvPr>
          <p:cNvSpPr txBox="1"/>
          <p:nvPr/>
        </p:nvSpPr>
        <p:spPr>
          <a:xfrm>
            <a:off x="8354600" y="2260527"/>
            <a:ext cx="249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>
                <a:latin typeface="Century Gothic" panose="020B0502020202020204" pitchFamily="34" charset="0"/>
              </a:rPr>
              <a:t>Nodes: Types of cells and activation (binary)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071" name="Entrada de lápiz 2070">
                <a:extLst>
                  <a:ext uri="{FF2B5EF4-FFF2-40B4-BE49-F238E27FC236}">
                    <a16:creationId xmlns:a16="http://schemas.microsoft.com/office/drawing/2014/main" id="{38CB4D2A-8598-BB3D-76A3-565E59DC3ABC}"/>
                  </a:ext>
                </a:extLst>
              </p14:cNvPr>
              <p14:cNvContentPartPr/>
              <p14:nvPr/>
            </p14:nvContentPartPr>
            <p14:xfrm>
              <a:off x="8586283" y="1888978"/>
              <a:ext cx="515160" cy="360360"/>
            </p14:xfrm>
          </p:contentPart>
        </mc:Choice>
        <mc:Fallback>
          <p:pic>
            <p:nvPicPr>
              <p:cNvPr id="2071" name="Entrada de lápiz 2070">
                <a:extLst>
                  <a:ext uri="{FF2B5EF4-FFF2-40B4-BE49-F238E27FC236}">
                    <a16:creationId xmlns:a16="http://schemas.microsoft.com/office/drawing/2014/main" id="{38CB4D2A-8598-BB3D-76A3-565E59DC3AB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568283" y="1870978"/>
                <a:ext cx="55080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088" name="Entrada de lápiz 2087">
                <a:extLst>
                  <a:ext uri="{FF2B5EF4-FFF2-40B4-BE49-F238E27FC236}">
                    <a16:creationId xmlns:a16="http://schemas.microsoft.com/office/drawing/2014/main" id="{BBAF55F7-8A20-FF11-80BF-DF650EFFEAB6}"/>
                  </a:ext>
                </a:extLst>
              </p14:cNvPr>
              <p14:cNvContentPartPr/>
              <p14:nvPr/>
            </p14:nvContentPartPr>
            <p14:xfrm>
              <a:off x="9084175" y="1844632"/>
              <a:ext cx="42120" cy="55440"/>
            </p14:xfrm>
          </p:contentPart>
        </mc:Choice>
        <mc:Fallback>
          <p:pic>
            <p:nvPicPr>
              <p:cNvPr id="2088" name="Entrada de lápiz 2087">
                <a:extLst>
                  <a:ext uri="{FF2B5EF4-FFF2-40B4-BE49-F238E27FC236}">
                    <a16:creationId xmlns:a16="http://schemas.microsoft.com/office/drawing/2014/main" id="{BBAF55F7-8A20-FF11-80BF-DF650EFFEAB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079892" y="1840312"/>
                <a:ext cx="50687" cy="64080"/>
              </a:xfrm>
              <a:prstGeom prst="rect">
                <a:avLst/>
              </a:prstGeom>
            </p:spPr>
          </p:pic>
        </mc:Fallback>
      </mc:AlternateContent>
      <p:pic>
        <p:nvPicPr>
          <p:cNvPr id="2090" name="Imagen 2089">
            <a:extLst>
              <a:ext uri="{FF2B5EF4-FFF2-40B4-BE49-F238E27FC236}">
                <a16:creationId xmlns:a16="http://schemas.microsoft.com/office/drawing/2014/main" id="{67E61E83-F53A-39A9-D69E-28484057F13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0526" b="47999"/>
          <a:stretch>
            <a:fillRect/>
          </a:stretch>
        </p:blipFill>
        <p:spPr>
          <a:xfrm>
            <a:off x="78910" y="4108990"/>
            <a:ext cx="612000" cy="345150"/>
          </a:xfrm>
          <a:prstGeom prst="rect">
            <a:avLst/>
          </a:prstGeom>
          <a:ln w="25400">
            <a:solidFill>
              <a:schemeClr val="tx1"/>
            </a:solidFill>
          </a:ln>
          <a:scene3d>
            <a:camera prst="orthographicFront">
              <a:rot lat="900000" lon="18899981" rev="0"/>
            </a:camera>
            <a:lightRig rig="threePt" dir="t"/>
          </a:scene3d>
        </p:spPr>
      </p:pic>
      <p:pic>
        <p:nvPicPr>
          <p:cNvPr id="2091" name="Imagen 2090">
            <a:extLst>
              <a:ext uri="{FF2B5EF4-FFF2-40B4-BE49-F238E27FC236}">
                <a16:creationId xmlns:a16="http://schemas.microsoft.com/office/drawing/2014/main" id="{ABB5ABA1-ED96-C765-5FAD-7010ED3558C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9535" t="1" b="47998"/>
          <a:stretch>
            <a:fillRect/>
          </a:stretch>
        </p:blipFill>
        <p:spPr>
          <a:xfrm>
            <a:off x="574615" y="3986263"/>
            <a:ext cx="594000" cy="328419"/>
          </a:xfrm>
          <a:prstGeom prst="rect">
            <a:avLst/>
          </a:prstGeom>
          <a:ln w="25400">
            <a:solidFill>
              <a:schemeClr val="tx1"/>
            </a:solidFill>
          </a:ln>
          <a:scene3d>
            <a:camera prst="orthographicFront">
              <a:rot lat="900000" lon="18899981" rev="0"/>
            </a:camera>
            <a:lightRig rig="threePt" dir="t"/>
          </a:scene3d>
        </p:spPr>
      </p:pic>
      <p:pic>
        <p:nvPicPr>
          <p:cNvPr id="2092" name="Imagen 2091">
            <a:extLst>
              <a:ext uri="{FF2B5EF4-FFF2-40B4-BE49-F238E27FC236}">
                <a16:creationId xmlns:a16="http://schemas.microsoft.com/office/drawing/2014/main" id="{74F744E7-9234-6FD9-E6C9-3E0B8A2522D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9535" t="50571" b="-1"/>
          <a:stretch>
            <a:fillRect/>
          </a:stretch>
        </p:blipFill>
        <p:spPr>
          <a:xfrm>
            <a:off x="564389" y="4386769"/>
            <a:ext cx="612000" cy="307061"/>
          </a:xfrm>
          <a:prstGeom prst="rect">
            <a:avLst/>
          </a:prstGeom>
          <a:ln w="25400">
            <a:solidFill>
              <a:schemeClr val="tx1"/>
            </a:solidFill>
          </a:ln>
          <a:scene3d>
            <a:camera prst="orthographicFront">
              <a:rot lat="900000" lon="18899981" rev="0"/>
            </a:camera>
            <a:lightRig rig="threePt" dir="t"/>
          </a:scene3d>
        </p:spPr>
      </p:pic>
      <p:pic>
        <p:nvPicPr>
          <p:cNvPr id="2093" name="Imagen 2092">
            <a:extLst>
              <a:ext uri="{FF2B5EF4-FFF2-40B4-BE49-F238E27FC236}">
                <a16:creationId xmlns:a16="http://schemas.microsoft.com/office/drawing/2014/main" id="{FFCF1404-D148-A5F3-65EA-AF4E22FAEF9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2573" r="50526"/>
          <a:stretch>
            <a:fillRect/>
          </a:stretch>
        </p:blipFill>
        <p:spPr>
          <a:xfrm>
            <a:off x="77951" y="4512569"/>
            <a:ext cx="612000" cy="314792"/>
          </a:xfrm>
          <a:prstGeom prst="rect">
            <a:avLst/>
          </a:prstGeom>
          <a:ln w="25400">
            <a:solidFill>
              <a:schemeClr val="tx1"/>
            </a:solidFill>
          </a:ln>
          <a:scene3d>
            <a:camera prst="orthographicFront">
              <a:rot lat="900000" lon="18899981" rev="0"/>
            </a:camera>
            <a:lightRig rig="threePt" dir="t"/>
          </a:scene3d>
        </p:spPr>
      </p:pic>
      <p:cxnSp>
        <p:nvCxnSpPr>
          <p:cNvPr id="2096" name="Conector recto de flecha 2095">
            <a:extLst>
              <a:ext uri="{FF2B5EF4-FFF2-40B4-BE49-F238E27FC236}">
                <a16:creationId xmlns:a16="http://schemas.microsoft.com/office/drawing/2014/main" id="{1E6940ED-1497-30FA-A9D4-7E4AA0D25EE2}"/>
              </a:ext>
            </a:extLst>
          </p:cNvPr>
          <p:cNvCxnSpPr/>
          <p:nvPr/>
        </p:nvCxnSpPr>
        <p:spPr>
          <a:xfrm>
            <a:off x="1342424" y="4295718"/>
            <a:ext cx="46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7" name="CuadroTexto 2096">
            <a:extLst>
              <a:ext uri="{FF2B5EF4-FFF2-40B4-BE49-F238E27FC236}">
                <a16:creationId xmlns:a16="http://schemas.microsoft.com/office/drawing/2014/main" id="{5E81B5FA-6ED1-C2E5-157D-854FEC263567}"/>
              </a:ext>
            </a:extLst>
          </p:cNvPr>
          <p:cNvSpPr txBox="1"/>
          <p:nvPr/>
        </p:nvSpPr>
        <p:spPr>
          <a:xfrm>
            <a:off x="2202299" y="4101472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s-CL" dirty="0"/>
          </a:p>
          <a:p>
            <a:endParaRPr lang="es-C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99" name="Rectángulo 2098">
                <a:extLst>
                  <a:ext uri="{FF2B5EF4-FFF2-40B4-BE49-F238E27FC236}">
                    <a16:creationId xmlns:a16="http://schemas.microsoft.com/office/drawing/2014/main" id="{39F44B68-036A-AF6C-7294-D83F689D7D85}"/>
                  </a:ext>
                </a:extLst>
              </p:cNvPr>
              <p:cNvSpPr/>
              <p:nvPr/>
            </p:nvSpPr>
            <p:spPr>
              <a:xfrm>
                <a:off x="1898028" y="3679175"/>
                <a:ext cx="319657" cy="1060061"/>
              </a:xfrm>
              <a:prstGeom prst="rect">
                <a:avLst/>
              </a:prstGeom>
              <a:solidFill>
                <a:srgbClr val="72BA3B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2099" name="Rectángulo 2098">
                <a:extLst>
                  <a:ext uri="{FF2B5EF4-FFF2-40B4-BE49-F238E27FC236}">
                    <a16:creationId xmlns:a16="http://schemas.microsoft.com/office/drawing/2014/main" id="{39F44B68-036A-AF6C-7294-D83F689D7D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028" y="3679175"/>
                <a:ext cx="319657" cy="1060061"/>
              </a:xfrm>
              <a:prstGeom prst="rect">
                <a:avLst/>
              </a:prstGeom>
              <a:blipFill>
                <a:blip r:embed="rId29"/>
                <a:stretch>
                  <a:fillRect l="-714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00" name="CuadroTexto 2099">
            <a:extLst>
              <a:ext uri="{FF2B5EF4-FFF2-40B4-BE49-F238E27FC236}">
                <a16:creationId xmlns:a16="http://schemas.microsoft.com/office/drawing/2014/main" id="{CB9935DA-5620-7A45-AC0B-82B5313367DF}"/>
              </a:ext>
            </a:extLst>
          </p:cNvPr>
          <p:cNvSpPr txBox="1"/>
          <p:nvPr/>
        </p:nvSpPr>
        <p:spPr>
          <a:xfrm>
            <a:off x="1203376" y="4724220"/>
            <a:ext cx="1615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latin typeface="Century Gothic" panose="020B0502020202020204" pitchFamily="34" charset="0"/>
                <a:cs typeface="GothicE" panose="00000400000000000000" pitchFamily="2" charset="0"/>
              </a:rPr>
              <a:t>Features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17" name="Rectángulo 2116">
                <a:extLst>
                  <a:ext uri="{FF2B5EF4-FFF2-40B4-BE49-F238E27FC236}">
                    <a16:creationId xmlns:a16="http://schemas.microsoft.com/office/drawing/2014/main" id="{A5A87AF0-A1C0-9F73-6743-3B415B886CF4}"/>
                  </a:ext>
                </a:extLst>
              </p:cNvPr>
              <p:cNvSpPr/>
              <p:nvPr/>
            </p:nvSpPr>
            <p:spPr>
              <a:xfrm>
                <a:off x="1707659" y="5149346"/>
                <a:ext cx="798174" cy="524988"/>
              </a:xfrm>
              <a:prstGeom prst="rect">
                <a:avLst/>
              </a:prstGeom>
              <a:solidFill>
                <a:srgbClr val="B4D05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2117" name="Rectángulo 2116">
                <a:extLst>
                  <a:ext uri="{FF2B5EF4-FFF2-40B4-BE49-F238E27FC236}">
                    <a16:creationId xmlns:a16="http://schemas.microsoft.com/office/drawing/2014/main" id="{A5A87AF0-A1C0-9F73-6743-3B415B886C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659" y="5149346"/>
                <a:ext cx="798174" cy="524988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18" name="CuadroTexto 2117">
            <a:extLst>
              <a:ext uri="{FF2B5EF4-FFF2-40B4-BE49-F238E27FC236}">
                <a16:creationId xmlns:a16="http://schemas.microsoft.com/office/drawing/2014/main" id="{2E8AE6FB-37D6-5159-CC51-DA1B2CF4EB38}"/>
              </a:ext>
            </a:extLst>
          </p:cNvPr>
          <p:cNvSpPr txBox="1"/>
          <p:nvPr/>
        </p:nvSpPr>
        <p:spPr>
          <a:xfrm>
            <a:off x="1103956" y="5655845"/>
            <a:ext cx="2202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latin typeface="Century Gothic" panose="020B0502020202020204" pitchFamily="34" charset="0"/>
                <a:cs typeface="GothicE" panose="00000400000000000000" pitchFamily="2" charset="0"/>
              </a:rPr>
              <a:t>Node embeddings</a:t>
            </a:r>
          </a:p>
        </p:txBody>
      </p:sp>
      <p:cxnSp>
        <p:nvCxnSpPr>
          <p:cNvPr id="2121" name="Conector recto de flecha 2120">
            <a:extLst>
              <a:ext uri="{FF2B5EF4-FFF2-40B4-BE49-F238E27FC236}">
                <a16:creationId xmlns:a16="http://schemas.microsoft.com/office/drawing/2014/main" id="{20858DD5-DDBE-C358-A03C-6FA12BD2B7DA}"/>
              </a:ext>
            </a:extLst>
          </p:cNvPr>
          <p:cNvCxnSpPr/>
          <p:nvPr/>
        </p:nvCxnSpPr>
        <p:spPr>
          <a:xfrm>
            <a:off x="1234188" y="5478508"/>
            <a:ext cx="36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B18A53E5-1654-7924-1706-754DA5CAFC57}"/>
              </a:ext>
            </a:extLst>
          </p:cNvPr>
          <p:cNvCxnSpPr/>
          <p:nvPr/>
        </p:nvCxnSpPr>
        <p:spPr>
          <a:xfrm>
            <a:off x="2577434" y="5446606"/>
            <a:ext cx="43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C11AC005-91CD-4E50-8270-1234DBCC4629}"/>
              </a:ext>
            </a:extLst>
          </p:cNvPr>
          <p:cNvCxnSpPr/>
          <p:nvPr/>
        </p:nvCxnSpPr>
        <p:spPr>
          <a:xfrm>
            <a:off x="2437994" y="4314110"/>
            <a:ext cx="5900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rapecio 4">
            <a:extLst>
              <a:ext uri="{FF2B5EF4-FFF2-40B4-BE49-F238E27FC236}">
                <a16:creationId xmlns:a16="http://schemas.microsoft.com/office/drawing/2014/main" id="{9566AE63-3AC8-68D9-A135-8B7F7D70BA2D}"/>
              </a:ext>
            </a:extLst>
          </p:cNvPr>
          <p:cNvSpPr/>
          <p:nvPr/>
        </p:nvSpPr>
        <p:spPr>
          <a:xfrm rot="5400000">
            <a:off x="2067568" y="4950318"/>
            <a:ext cx="2740225" cy="567383"/>
          </a:xfrm>
          <a:prstGeom prst="trapezoid">
            <a:avLst/>
          </a:prstGeom>
          <a:solidFill>
            <a:srgbClr val="92B1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chemeClr val="tx1"/>
                </a:solidFill>
                <a:latin typeface="Century Gothic" panose="020B0502020202020204" pitchFamily="34" charset="0"/>
              </a:rPr>
              <a:t>Sum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30278ACD-F994-F7A4-14D8-37EFA33281A6}"/>
              </a:ext>
            </a:extLst>
          </p:cNvPr>
          <p:cNvCxnSpPr/>
          <p:nvPr/>
        </p:nvCxnSpPr>
        <p:spPr>
          <a:xfrm>
            <a:off x="3792929" y="4591650"/>
            <a:ext cx="25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CC16C332-EAE6-D799-3D7D-AA03A84A121E}"/>
                  </a:ext>
                </a:extLst>
              </p:cNvPr>
              <p:cNvSpPr txBox="1"/>
              <p:nvPr/>
            </p:nvSpPr>
            <p:spPr>
              <a:xfrm>
                <a:off x="4091063" y="4430760"/>
                <a:ext cx="216598" cy="2900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CC16C332-EAE6-D799-3D7D-AA03A84A1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1063" y="4430760"/>
                <a:ext cx="216598" cy="290079"/>
              </a:xfrm>
              <a:prstGeom prst="rect">
                <a:avLst/>
              </a:prstGeom>
              <a:blipFill>
                <a:blip r:embed="rId31"/>
                <a:stretch>
                  <a:fillRect l="-25000" r="-5556" b="-14894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E7B8B48C-9ECA-E8DB-67D7-F121D6C23508}"/>
              </a:ext>
            </a:extLst>
          </p:cNvPr>
          <p:cNvCxnSpPr/>
          <p:nvPr/>
        </p:nvCxnSpPr>
        <p:spPr>
          <a:xfrm>
            <a:off x="3785293" y="5780301"/>
            <a:ext cx="25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4BBB0A30-955F-7907-BDEC-C89B59DB944D}"/>
                  </a:ext>
                </a:extLst>
              </p:cNvPr>
              <p:cNvSpPr txBox="1"/>
              <p:nvPr/>
            </p:nvSpPr>
            <p:spPr>
              <a:xfrm>
                <a:off x="4094683" y="5619411"/>
                <a:ext cx="241155" cy="336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4BBB0A30-955F-7907-BDEC-C89B59DB9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683" y="5619411"/>
                <a:ext cx="241155" cy="336887"/>
              </a:xfrm>
              <a:prstGeom prst="rect">
                <a:avLst/>
              </a:prstGeom>
              <a:blipFill>
                <a:blip r:embed="rId32"/>
                <a:stretch>
                  <a:fillRect l="-25641" r="-15385" b="-1454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uadroTexto 14">
            <a:extLst>
              <a:ext uri="{FF2B5EF4-FFF2-40B4-BE49-F238E27FC236}">
                <a16:creationId xmlns:a16="http://schemas.microsoft.com/office/drawing/2014/main" id="{385D27F0-6F3D-642A-F000-08221D4F1F72}"/>
              </a:ext>
            </a:extLst>
          </p:cNvPr>
          <p:cNvSpPr txBox="1"/>
          <p:nvPr/>
        </p:nvSpPr>
        <p:spPr>
          <a:xfrm>
            <a:off x="5593664" y="6314807"/>
            <a:ext cx="2278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latin typeface="Century Gothic" panose="020B0502020202020204" pitchFamily="34" charset="0"/>
                <a:cs typeface="GothicE" panose="00000400000000000000" pitchFamily="2" charset="0"/>
              </a:rPr>
              <a:t>Graph Transformer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2815D6EA-6CB2-631F-A70A-467DD6991DE9}"/>
              </a:ext>
            </a:extLst>
          </p:cNvPr>
          <p:cNvSpPr/>
          <p:nvPr/>
        </p:nvSpPr>
        <p:spPr>
          <a:xfrm>
            <a:off x="4518310" y="3900763"/>
            <a:ext cx="3771082" cy="2272548"/>
          </a:xfrm>
          <a:prstGeom prst="roundRect">
            <a:avLst/>
          </a:prstGeom>
          <a:noFill/>
          <a:ln>
            <a:solidFill>
              <a:schemeClr val="accent1">
                <a:shade val="1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44237"/>
                      <a:gd name="connsiteY0" fmla="*/ 623798 h 3742713"/>
                      <a:gd name="connsiteX1" fmla="*/ 623798 w 11044237"/>
                      <a:gd name="connsiteY1" fmla="*/ 0 h 3742713"/>
                      <a:gd name="connsiteX2" fmla="*/ 10420439 w 11044237"/>
                      <a:gd name="connsiteY2" fmla="*/ 0 h 3742713"/>
                      <a:gd name="connsiteX3" fmla="*/ 11044237 w 11044237"/>
                      <a:gd name="connsiteY3" fmla="*/ 623798 h 3742713"/>
                      <a:gd name="connsiteX4" fmla="*/ 11044237 w 11044237"/>
                      <a:gd name="connsiteY4" fmla="*/ 3118915 h 3742713"/>
                      <a:gd name="connsiteX5" fmla="*/ 10420439 w 11044237"/>
                      <a:gd name="connsiteY5" fmla="*/ 3742713 h 3742713"/>
                      <a:gd name="connsiteX6" fmla="*/ 623798 w 11044237"/>
                      <a:gd name="connsiteY6" fmla="*/ 3742713 h 3742713"/>
                      <a:gd name="connsiteX7" fmla="*/ 0 w 11044237"/>
                      <a:gd name="connsiteY7" fmla="*/ 3118915 h 3742713"/>
                      <a:gd name="connsiteX8" fmla="*/ 0 w 11044237"/>
                      <a:gd name="connsiteY8" fmla="*/ 623798 h 374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044237" h="3742713" extrusionOk="0">
                        <a:moveTo>
                          <a:pt x="0" y="623798"/>
                        </a:moveTo>
                        <a:cubicBezTo>
                          <a:pt x="-54973" y="245376"/>
                          <a:pt x="228303" y="19134"/>
                          <a:pt x="623798" y="0"/>
                        </a:cubicBezTo>
                        <a:cubicBezTo>
                          <a:pt x="3789937" y="132882"/>
                          <a:pt x="8761223" y="-84951"/>
                          <a:pt x="10420439" y="0"/>
                        </a:cubicBezTo>
                        <a:cubicBezTo>
                          <a:pt x="10742030" y="22385"/>
                          <a:pt x="11032231" y="345646"/>
                          <a:pt x="11044237" y="623798"/>
                        </a:cubicBezTo>
                        <a:cubicBezTo>
                          <a:pt x="11064424" y="1363574"/>
                          <a:pt x="11196717" y="2095652"/>
                          <a:pt x="11044237" y="3118915"/>
                        </a:cubicBezTo>
                        <a:cubicBezTo>
                          <a:pt x="11088476" y="3468677"/>
                          <a:pt x="10772824" y="3726514"/>
                          <a:pt x="10420439" y="3742713"/>
                        </a:cubicBezTo>
                        <a:cubicBezTo>
                          <a:pt x="9434271" y="3830352"/>
                          <a:pt x="3352484" y="3670034"/>
                          <a:pt x="623798" y="3742713"/>
                        </a:cubicBezTo>
                        <a:cubicBezTo>
                          <a:pt x="272689" y="3679825"/>
                          <a:pt x="-34322" y="3511126"/>
                          <a:pt x="0" y="3118915"/>
                        </a:cubicBezTo>
                        <a:cubicBezTo>
                          <a:pt x="-38581" y="1942578"/>
                          <a:pt x="63341" y="1301082"/>
                          <a:pt x="0" y="62379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2BDF521-78C8-FCB7-A10E-2FFE3292AD62}"/>
              </a:ext>
            </a:extLst>
          </p:cNvPr>
          <p:cNvSpPr/>
          <p:nvPr/>
        </p:nvSpPr>
        <p:spPr>
          <a:xfrm>
            <a:off x="4652755" y="4353289"/>
            <a:ext cx="1131753" cy="1584000"/>
          </a:xfrm>
          <a:prstGeom prst="rect">
            <a:avLst/>
          </a:prstGeom>
          <a:solidFill>
            <a:srgbClr val="DCE2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Positional encoding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7489DEB7-F026-1EB1-5D3A-94DC125E5BA8}"/>
              </a:ext>
            </a:extLst>
          </p:cNvPr>
          <p:cNvSpPr/>
          <p:nvPr/>
        </p:nvSpPr>
        <p:spPr>
          <a:xfrm>
            <a:off x="5858392" y="4353289"/>
            <a:ext cx="1004720" cy="1584000"/>
          </a:xfrm>
          <a:prstGeom prst="rect">
            <a:avLst/>
          </a:prstGeom>
          <a:solidFill>
            <a:srgbClr val="DCE2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Attention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86E4402A-8168-6E64-2D00-3D90314A3FEF}"/>
              </a:ext>
            </a:extLst>
          </p:cNvPr>
          <p:cNvSpPr/>
          <p:nvPr/>
        </p:nvSpPr>
        <p:spPr>
          <a:xfrm>
            <a:off x="6955699" y="4346307"/>
            <a:ext cx="1207109" cy="1584000"/>
          </a:xfrm>
          <a:prstGeom prst="rect">
            <a:avLst/>
          </a:prstGeom>
          <a:solidFill>
            <a:srgbClr val="DCE2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Add&amp;Norm</a:t>
            </a:r>
          </a:p>
        </p:txBody>
      </p: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010A9626-D5C4-2AB1-C90C-80310F930DC0}"/>
              </a:ext>
            </a:extLst>
          </p:cNvPr>
          <p:cNvCxnSpPr/>
          <p:nvPr/>
        </p:nvCxnSpPr>
        <p:spPr>
          <a:xfrm>
            <a:off x="4375716" y="4597747"/>
            <a:ext cx="25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EBDC9E43-8204-4C86-CEB1-E5B01CEBC05F}"/>
              </a:ext>
            </a:extLst>
          </p:cNvPr>
          <p:cNvCxnSpPr/>
          <p:nvPr/>
        </p:nvCxnSpPr>
        <p:spPr>
          <a:xfrm>
            <a:off x="4334316" y="5783585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75" name="Grupo 1074">
            <a:extLst>
              <a:ext uri="{FF2B5EF4-FFF2-40B4-BE49-F238E27FC236}">
                <a16:creationId xmlns:a16="http://schemas.microsoft.com/office/drawing/2014/main" id="{00B4119B-843D-469D-591F-C025CB00236F}"/>
              </a:ext>
            </a:extLst>
          </p:cNvPr>
          <p:cNvGrpSpPr/>
          <p:nvPr/>
        </p:nvGrpSpPr>
        <p:grpSpPr>
          <a:xfrm>
            <a:off x="128945" y="5309206"/>
            <a:ext cx="910074" cy="857346"/>
            <a:chOff x="8964180" y="5325403"/>
            <a:chExt cx="910074" cy="857346"/>
          </a:xfrm>
        </p:grpSpPr>
        <p:sp>
          <p:nvSpPr>
            <p:cNvPr id="1076" name="Elipse 1075">
              <a:extLst>
                <a:ext uri="{FF2B5EF4-FFF2-40B4-BE49-F238E27FC236}">
                  <a16:creationId xmlns:a16="http://schemas.microsoft.com/office/drawing/2014/main" id="{3A6F8CF7-DBAC-7249-3B9D-0EADCA03041C}"/>
                </a:ext>
              </a:extLst>
            </p:cNvPr>
            <p:cNvSpPr/>
            <p:nvPr/>
          </p:nvSpPr>
          <p:spPr>
            <a:xfrm rot="20575525">
              <a:off x="9076443" y="5325403"/>
              <a:ext cx="180000" cy="180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77" name="Elipse 1076">
              <a:extLst>
                <a:ext uri="{FF2B5EF4-FFF2-40B4-BE49-F238E27FC236}">
                  <a16:creationId xmlns:a16="http://schemas.microsoft.com/office/drawing/2014/main" id="{41A40042-9463-F1F3-F216-F4CA28230981}"/>
                </a:ext>
              </a:extLst>
            </p:cNvPr>
            <p:cNvSpPr/>
            <p:nvPr/>
          </p:nvSpPr>
          <p:spPr>
            <a:xfrm rot="19446628">
              <a:off x="9406263" y="5453239"/>
              <a:ext cx="180000" cy="1800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78" name="Elipse 1077">
              <a:extLst>
                <a:ext uri="{FF2B5EF4-FFF2-40B4-BE49-F238E27FC236}">
                  <a16:creationId xmlns:a16="http://schemas.microsoft.com/office/drawing/2014/main" id="{19D343A3-2FB8-F0C6-DC6D-7CC4B5525160}"/>
                </a:ext>
              </a:extLst>
            </p:cNvPr>
            <p:cNvSpPr/>
            <p:nvPr/>
          </p:nvSpPr>
          <p:spPr>
            <a:xfrm rot="1837068">
              <a:off x="9038629" y="6002749"/>
              <a:ext cx="180000" cy="180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79" name="Elipse 1078">
              <a:extLst>
                <a:ext uri="{FF2B5EF4-FFF2-40B4-BE49-F238E27FC236}">
                  <a16:creationId xmlns:a16="http://schemas.microsoft.com/office/drawing/2014/main" id="{24A96365-CDE1-C2DF-26A2-480A33A21454}"/>
                </a:ext>
              </a:extLst>
            </p:cNvPr>
            <p:cNvSpPr/>
            <p:nvPr/>
          </p:nvSpPr>
          <p:spPr>
            <a:xfrm rot="19442714">
              <a:off x="9349189" y="5952068"/>
              <a:ext cx="180000" cy="180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0" name="Elipse 1079">
              <a:extLst>
                <a:ext uri="{FF2B5EF4-FFF2-40B4-BE49-F238E27FC236}">
                  <a16:creationId xmlns:a16="http://schemas.microsoft.com/office/drawing/2014/main" id="{197446E8-FEE5-E6AC-627D-03C104FB72B4}"/>
                </a:ext>
              </a:extLst>
            </p:cNvPr>
            <p:cNvSpPr/>
            <p:nvPr/>
          </p:nvSpPr>
          <p:spPr>
            <a:xfrm rot="20419629">
              <a:off x="8964180" y="5700888"/>
              <a:ext cx="180000" cy="1800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1" name="Elipse 1080">
              <a:extLst>
                <a:ext uri="{FF2B5EF4-FFF2-40B4-BE49-F238E27FC236}">
                  <a16:creationId xmlns:a16="http://schemas.microsoft.com/office/drawing/2014/main" id="{FCBC363D-6F37-09B2-CCCF-E7F1680DBA28}"/>
                </a:ext>
              </a:extLst>
            </p:cNvPr>
            <p:cNvSpPr/>
            <p:nvPr/>
          </p:nvSpPr>
          <p:spPr>
            <a:xfrm>
              <a:off x="9666791" y="5501436"/>
              <a:ext cx="180000" cy="18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2" name="Elipse 1081">
              <a:extLst>
                <a:ext uri="{FF2B5EF4-FFF2-40B4-BE49-F238E27FC236}">
                  <a16:creationId xmlns:a16="http://schemas.microsoft.com/office/drawing/2014/main" id="{95A8B69F-FF85-E7D9-543B-8D1F9066FC51}"/>
                </a:ext>
              </a:extLst>
            </p:cNvPr>
            <p:cNvSpPr/>
            <p:nvPr/>
          </p:nvSpPr>
          <p:spPr>
            <a:xfrm rot="856740">
              <a:off x="9694254" y="5807396"/>
              <a:ext cx="180000" cy="180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1083" name="Conector recto 1082">
              <a:extLst>
                <a:ext uri="{FF2B5EF4-FFF2-40B4-BE49-F238E27FC236}">
                  <a16:creationId xmlns:a16="http://schemas.microsoft.com/office/drawing/2014/main" id="{37923177-1F78-C7F6-5659-9166C9CCAEB9}"/>
                </a:ext>
              </a:extLst>
            </p:cNvPr>
            <p:cNvCxnSpPr>
              <a:stCxn id="1081" idx="4"/>
              <a:endCxn id="1082" idx="0"/>
            </p:cNvCxnSpPr>
            <p:nvPr/>
          </p:nvCxnSpPr>
          <p:spPr>
            <a:xfrm>
              <a:off x="9756791" y="5681436"/>
              <a:ext cx="49661" cy="1287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Conector recto 1083">
              <a:extLst>
                <a:ext uri="{FF2B5EF4-FFF2-40B4-BE49-F238E27FC236}">
                  <a16:creationId xmlns:a16="http://schemas.microsoft.com/office/drawing/2014/main" id="{C8F67E77-7150-2046-C6FA-C524CEB105EC}"/>
                </a:ext>
              </a:extLst>
            </p:cNvPr>
            <p:cNvCxnSpPr>
              <a:cxnSpLocks/>
              <a:stCxn id="1077" idx="4"/>
              <a:endCxn id="1082" idx="2"/>
            </p:cNvCxnSpPr>
            <p:nvPr/>
          </p:nvCxnSpPr>
          <p:spPr>
            <a:xfrm>
              <a:off x="9549023" y="5616152"/>
              <a:ext cx="148011" cy="2590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5" name="Conector recto 1084">
              <a:extLst>
                <a:ext uri="{FF2B5EF4-FFF2-40B4-BE49-F238E27FC236}">
                  <a16:creationId xmlns:a16="http://schemas.microsoft.com/office/drawing/2014/main" id="{63E8A3EA-6EB8-2E52-CB35-213EDB031C5E}"/>
                </a:ext>
              </a:extLst>
            </p:cNvPr>
            <p:cNvCxnSpPr>
              <a:cxnSpLocks/>
              <a:stCxn id="1081" idx="3"/>
              <a:endCxn id="1079" idx="6"/>
            </p:cNvCxnSpPr>
            <p:nvPr/>
          </p:nvCxnSpPr>
          <p:spPr>
            <a:xfrm flipH="1">
              <a:off x="9512042" y="5655076"/>
              <a:ext cx="181109" cy="3341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5" name="Conector recto 2054">
              <a:extLst>
                <a:ext uri="{FF2B5EF4-FFF2-40B4-BE49-F238E27FC236}">
                  <a16:creationId xmlns:a16="http://schemas.microsoft.com/office/drawing/2014/main" id="{3D380762-2ABE-B496-0150-7F99118DA3AA}"/>
                </a:ext>
              </a:extLst>
            </p:cNvPr>
            <p:cNvCxnSpPr>
              <a:cxnSpLocks/>
              <a:stCxn id="1076" idx="4"/>
              <a:endCxn id="1079" idx="0"/>
            </p:cNvCxnSpPr>
            <p:nvPr/>
          </p:nvCxnSpPr>
          <p:spPr>
            <a:xfrm>
              <a:off x="9192868" y="5501436"/>
              <a:ext cx="193478" cy="4677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8" name="Conector recto 2057">
              <a:extLst>
                <a:ext uri="{FF2B5EF4-FFF2-40B4-BE49-F238E27FC236}">
                  <a16:creationId xmlns:a16="http://schemas.microsoft.com/office/drawing/2014/main" id="{D3CDB323-225F-2A80-DC75-C891B8AC2103}"/>
                </a:ext>
              </a:extLst>
            </p:cNvPr>
            <p:cNvCxnSpPr>
              <a:cxnSpLocks/>
              <a:stCxn id="1080" idx="6"/>
              <a:endCxn id="1077" idx="2"/>
            </p:cNvCxnSpPr>
            <p:nvPr/>
          </p:nvCxnSpPr>
          <p:spPr>
            <a:xfrm flipV="1">
              <a:off x="9138927" y="5595999"/>
              <a:ext cx="284423" cy="1645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9" name="Conector recto 2058">
              <a:extLst>
                <a:ext uri="{FF2B5EF4-FFF2-40B4-BE49-F238E27FC236}">
                  <a16:creationId xmlns:a16="http://schemas.microsoft.com/office/drawing/2014/main" id="{A8954E90-9C39-67E7-F6B4-372A7AA82B04}"/>
                </a:ext>
              </a:extLst>
            </p:cNvPr>
            <p:cNvCxnSpPr>
              <a:cxnSpLocks/>
              <a:stCxn id="1079" idx="1"/>
              <a:endCxn id="1078" idx="0"/>
            </p:cNvCxnSpPr>
            <p:nvPr/>
          </p:nvCxnSpPr>
          <p:spPr>
            <a:xfrm flipH="1" flipV="1">
              <a:off x="9174467" y="6015296"/>
              <a:ext cx="175841" cy="126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4" name="Conector recto 2063">
              <a:extLst>
                <a:ext uri="{FF2B5EF4-FFF2-40B4-BE49-F238E27FC236}">
                  <a16:creationId xmlns:a16="http://schemas.microsoft.com/office/drawing/2014/main" id="{07D90C6F-8DD0-F122-544C-72109F8ABC1B}"/>
                </a:ext>
              </a:extLst>
            </p:cNvPr>
            <p:cNvCxnSpPr>
              <a:cxnSpLocks/>
              <a:stCxn id="1080" idx="4"/>
              <a:endCxn id="1078" idx="1"/>
            </p:cNvCxnSpPr>
            <p:nvPr/>
          </p:nvCxnSpPr>
          <p:spPr>
            <a:xfrm>
              <a:off x="9084478" y="5875635"/>
              <a:ext cx="21796" cy="1299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666CC0D9-0F25-77B7-6101-8FEC69AE62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3"/>
          <a:srcRect l="-456250" t="-456250" r="-456250" b="-4562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60848660"/>
      </p:ext>
    </p:extLst>
  </p:cSld>
  <p:clrMapOvr>
    <a:masterClrMapping/>
  </p:clrMapOvr>
  <p:transition advTm="1232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20" x="2570163" y="5595938"/>
          <p14:tracePt t="828" x="2859088" y="5649913"/>
          <p14:tracePt t="837" x="3127375" y="5730875"/>
          <p14:tracePt t="852" x="4025900" y="5984875"/>
          <p14:tracePt t="868" x="4529138" y="6146800"/>
          <p14:tracePt t="888" x="5005388" y="6288088"/>
          <p14:tracePt t="903" x="5113338" y="6327775"/>
          <p14:tracePt t="906" x="5227638" y="6375400"/>
          <p14:tracePt t="908" x="5273675" y="6394450"/>
          <p14:tracePt t="918" x="5327650" y="6408738"/>
          <p14:tracePt t="938" x="5408613" y="6427788"/>
          <p14:tracePt t="953" x="5421313" y="6427788"/>
          <p14:tracePt t="969" x="5435600" y="6427788"/>
          <p14:tracePt t="1079" x="5435600" y="6421438"/>
          <p14:tracePt t="1087" x="5427663" y="6388100"/>
          <p14:tracePt t="1103" x="5387975" y="6315075"/>
          <p14:tracePt t="1119" x="5159375" y="5972175"/>
          <p14:tracePt t="1136" x="4992688" y="5683250"/>
          <p14:tracePt t="1154" x="4824413" y="5402263"/>
          <p14:tracePt t="1168" x="4743450" y="5248275"/>
          <p14:tracePt t="1188" x="4649788" y="5059363"/>
          <p14:tracePt t="1203" x="4637088" y="5026025"/>
          <p14:tracePt t="1218" x="4603750" y="4959350"/>
          <p14:tracePt t="1220" x="4589463" y="4945063"/>
          <p14:tracePt t="1236" x="4589463" y="4932363"/>
          <p14:tracePt t="3868" x="4784725" y="4986338"/>
          <p14:tracePt t="3878" x="4951413" y="5038725"/>
          <p14:tracePt t="3887" x="5213350" y="5059363"/>
          <p14:tracePt t="3905" x="5610225" y="5086350"/>
          <p14:tracePt t="3919" x="5710238" y="5086350"/>
          <p14:tracePt t="3923" x="5757863" y="5086350"/>
          <p14:tracePt t="3925" x="5791200" y="5086350"/>
          <p14:tracePt t="3936" x="5824538" y="5086350"/>
          <p14:tracePt t="3955" x="5897563" y="5086350"/>
          <p14:tracePt t="3968" x="5930900" y="5086350"/>
          <p14:tracePt t="3987" x="5957888" y="5086350"/>
          <p14:tracePt t="3990" x="5972175" y="5086350"/>
          <p14:tracePt t="3992" x="5984875" y="5100638"/>
          <p14:tracePt t="4007" x="6011863" y="5100638"/>
          <p14:tracePt t="4346" x="6119813" y="5065713"/>
          <p14:tracePt t="4353" x="6192838" y="5026025"/>
          <p14:tracePt t="4368" x="6381750" y="4965700"/>
          <p14:tracePt t="4387" x="6623050" y="4899025"/>
          <p14:tracePt t="4405" x="6884988" y="4838700"/>
          <p14:tracePt t="4419" x="7051675" y="4818063"/>
          <p14:tracePt t="4436" x="7180263" y="4797425"/>
          <p14:tracePt t="4453" x="7327900" y="4784725"/>
          <p14:tracePt t="4455" x="7380288" y="4764088"/>
          <p14:tracePt t="4468" x="7434263" y="4764088"/>
          <p14:tracePt t="4489" x="7569200" y="4764088"/>
          <p14:tracePt t="4493" x="7581900" y="4764088"/>
          <p14:tracePt t="4502" x="7596188" y="4764088"/>
          <p14:tracePt t="4518" x="7623175" y="4764088"/>
          <p14:tracePt t="4588" x="7635875" y="4764088"/>
          <p14:tracePt t="4596" x="7662863" y="4764088"/>
          <p14:tracePt t="4603" x="7675563" y="4770438"/>
          <p14:tracePt t="4618" x="7702550" y="4797425"/>
          <p14:tracePt t="4637" x="7735888" y="4857750"/>
          <p14:tracePt t="4653" x="7750175" y="4905375"/>
          <p14:tracePt t="4655" x="7762875" y="4938713"/>
          <p14:tracePt t="4668" x="7762875" y="4965700"/>
          <p14:tracePt t="4671" x="7762875" y="4999038"/>
          <p14:tracePt t="4686" x="7762875" y="5059363"/>
          <p14:tracePt t="4702" x="7762875" y="5167313"/>
          <p14:tracePt t="4718" x="7729538" y="5375275"/>
          <p14:tracePt t="4738" x="7669213" y="5716588"/>
          <p14:tracePt t="4741" x="7648575" y="5791200"/>
          <p14:tracePt t="4753" x="7629525" y="5845175"/>
          <p14:tracePt t="4769" x="7596188" y="5951538"/>
          <p14:tracePt t="4789" x="7596188" y="6046788"/>
          <p14:tracePt t="4793" x="7581900" y="6065838"/>
          <p14:tracePt t="4806" x="7581900" y="6080125"/>
          <p14:tracePt t="4808" x="7581900" y="6092825"/>
          <p14:tracePt t="4818" x="7581900" y="6107113"/>
          <p14:tracePt t="4838" x="7581900" y="6146800"/>
          <p14:tracePt t="4977" x="7581900" y="6159500"/>
          <p14:tracePt t="4986" x="7569200" y="6159500"/>
          <p14:tracePt t="4992" x="7554913" y="6173788"/>
          <p14:tracePt t="5003" x="7554913" y="6186488"/>
          <p14:tracePt t="5019" x="7542213" y="6213475"/>
          <p14:tracePt t="5022" x="7542213" y="6227763"/>
          <p14:tracePt t="5038" x="7527925" y="6240463"/>
          <p14:tracePt t="5051" x="7527925" y="6273800"/>
          <p14:tracePt t="5068" x="7515225" y="6273800"/>
          <p14:tracePt t="5087" x="7515225" y="6288088"/>
          <p14:tracePt t="5103" x="7454900" y="6327775"/>
          <p14:tracePt t="5118" x="7440613" y="6342063"/>
          <p14:tracePt t="5121" x="7427913" y="6354763"/>
          <p14:tracePt t="5124" x="7415213" y="6367463"/>
          <p14:tracePt t="5136" x="7400925" y="6381750"/>
          <p14:tracePt t="5155" x="7313613" y="6481763"/>
          <p14:tracePt t="5169" x="7207250" y="6556375"/>
          <p14:tracePt t="5187" x="7072313" y="6650038"/>
          <p14:tracePt t="5203" x="7005638" y="6683375"/>
          <p14:tracePt t="5206" x="6972300" y="6697663"/>
          <p14:tracePt t="5219" x="6918325" y="6716713"/>
          <p14:tracePt t="5220" x="6891338" y="6716713"/>
          <p14:tracePt t="5237" x="6877050" y="6716713"/>
          <p14:tracePt t="5239" x="6864350" y="6716713"/>
          <p14:tracePt t="5251" x="6816725" y="6716713"/>
          <p14:tracePt t="5268" x="6777038" y="6716713"/>
          <p14:tracePt t="5288" x="6716713" y="6716713"/>
          <p14:tracePt t="5303" x="6689725" y="6716713"/>
          <p14:tracePt t="5318" x="6556375" y="6704013"/>
          <p14:tracePt t="5338" x="6313488" y="6629400"/>
          <p14:tracePt t="5353" x="6180138" y="6583363"/>
          <p14:tracePt t="5368" x="5918200" y="6415088"/>
          <p14:tracePt t="5371" x="5803900" y="6348413"/>
          <p14:tracePt t="5386" x="5541963" y="6159500"/>
          <p14:tracePt t="5405" x="5146675" y="5924550"/>
          <p14:tracePt t="5419" x="4945063" y="5791200"/>
          <p14:tracePt t="5437" x="4776788" y="5664200"/>
          <p14:tracePt t="5453" x="4670425" y="5556250"/>
          <p14:tracePt t="5456" x="4616450" y="5516563"/>
          <p14:tracePt t="5468" x="4576763" y="5481638"/>
          <p14:tracePt t="5489" x="4516438" y="5381625"/>
          <p14:tracePt t="5501" x="4468813" y="5354638"/>
          <p14:tracePt t="5518" x="4456113" y="5341938"/>
          <p14:tracePt t="5538" x="4456113" y="5314950"/>
          <p14:tracePt t="5553" x="4456113" y="5281613"/>
          <p14:tracePt t="5571" x="4522788" y="5167313"/>
          <p14:tracePt t="5575" x="4583113" y="5080000"/>
          <p14:tracePt t="5586" x="4670425" y="5019675"/>
          <p14:tracePt t="5605" x="5072063" y="4757738"/>
          <p14:tracePt t="5618" x="5240338" y="4710113"/>
          <p14:tracePt t="5635" x="5843588" y="4535488"/>
          <p14:tracePt t="5655" x="6348413" y="4414838"/>
          <p14:tracePt t="5669" x="6488113" y="4387850"/>
          <p14:tracePt t="5671" x="6589713" y="4368800"/>
          <p14:tracePt t="5687" x="6789738" y="4368800"/>
          <p14:tracePt t="5704" x="6937375" y="4368800"/>
          <p14:tracePt t="5706" x="6991350" y="4368800"/>
          <p14:tracePt t="5718" x="7065963" y="4368800"/>
          <p14:tracePt t="5738" x="7126288" y="4368800"/>
          <p14:tracePt t="5752" x="7153275" y="4368800"/>
          <p14:tracePt t="5768" x="7226300" y="4375150"/>
          <p14:tracePt t="5789" x="7346950" y="4441825"/>
          <p14:tracePt t="5803" x="7380288" y="4462463"/>
          <p14:tracePt t="5818" x="7481888" y="4562475"/>
          <p14:tracePt t="5836" x="7527925" y="4595813"/>
          <p14:tracePt t="5853" x="7569200" y="4637088"/>
          <p14:tracePt t="5869" x="7581900" y="4649788"/>
          <p14:tracePt t="5872" x="7596188" y="4664075"/>
          <p14:tracePt t="5876" x="7615238" y="4710113"/>
          <p14:tracePt t="5887" x="7629525" y="4743450"/>
          <p14:tracePt t="5902" x="7702550" y="4857750"/>
          <p14:tracePt t="5905" x="7750175" y="4965700"/>
          <p14:tracePt t="5918" x="7789863" y="5073650"/>
          <p14:tracePt t="5938" x="7831138" y="5281613"/>
          <p14:tracePt t="5942" x="7831138" y="5354638"/>
          <p14:tracePt t="5953" x="7831138" y="5387975"/>
          <p14:tracePt t="5956" x="7831138" y="5414963"/>
          <p14:tracePt t="5968" x="7831138" y="5448300"/>
          <p14:tracePt t="5988" x="7831138" y="5543550"/>
          <p14:tracePt t="6002" x="7831138" y="5568950"/>
          <p14:tracePt t="6019" x="7823200" y="5595938"/>
          <p14:tracePt t="6023" x="7810500" y="5616575"/>
          <p14:tracePt t="6037" x="7796213" y="5643563"/>
          <p14:tracePt t="6039" x="7783513" y="5656263"/>
          <p14:tracePt t="6052" x="7770813" y="5670550"/>
          <p14:tracePt t="6055" x="7756525" y="5683250"/>
          <p14:tracePt t="6068" x="7675563" y="5716588"/>
          <p14:tracePt t="6088" x="7313613" y="5911850"/>
          <p14:tracePt t="6101" x="7180263" y="5959475"/>
          <p14:tracePt t="6119" x="6897688" y="6053138"/>
          <p14:tracePt t="6121" x="6770688" y="6053138"/>
          <p14:tracePt t="6135" x="6642100" y="6053138"/>
          <p14:tracePt t="6152" x="6448425" y="6053138"/>
          <p14:tracePt t="6169" x="6253163" y="6053138"/>
          <p14:tracePt t="6187" x="6180138" y="6053138"/>
          <p14:tracePt t="6203" x="6026150" y="6053138"/>
          <p14:tracePt t="6206" x="5999163" y="6053138"/>
          <p14:tracePt t="6218" x="5965825" y="6053138"/>
          <p14:tracePt t="6238" x="5891213" y="6053138"/>
          <p14:tracePt t="6251" x="5864225" y="6053138"/>
          <p14:tracePt t="6268" x="5837238" y="6053138"/>
          <p14:tracePt t="6288" x="5824538" y="6053138"/>
          <p14:tracePt t="6331" x="5824538" y="6032500"/>
          <p14:tracePt t="6340" x="5830888" y="6019800"/>
          <p14:tracePt t="6353" x="5878513" y="5984875"/>
          <p14:tracePt t="6356" x="5951538" y="5945188"/>
          <p14:tracePt t="6369" x="6005513" y="5911850"/>
          <p14:tracePt t="6371" x="6065838" y="5851525"/>
          <p14:tracePt t="6387" x="6173788" y="5818188"/>
          <p14:tracePt t="6404" x="6219825" y="5791200"/>
          <p14:tracePt t="6418" x="6246813" y="5776913"/>
          <p14:tracePt t="6438" x="6300788" y="5776913"/>
          <p14:tracePt t="6456" x="6313488" y="5776913"/>
          <p14:tracePt t="6478" x="6327775" y="5776913"/>
          <p14:tracePt t="6494" x="6340475" y="5776913"/>
          <p14:tracePt t="6508" x="6354763" y="5776913"/>
          <p14:tracePt t="6546" x="6367463" y="5776913"/>
          <p14:tracePt t="6589" x="6381750" y="5776913"/>
          <p14:tracePt t="6634" x="6400800" y="5776913"/>
          <p14:tracePt t="6642" x="6427788" y="5776913"/>
          <p14:tracePt t="6651" x="6461125" y="5776913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DAECD-DF4A-A613-FF21-294053A95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A79C8F8A-9205-AE4C-EEE6-15C05BC3C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803" y="2253214"/>
            <a:ext cx="1440000" cy="772653"/>
          </a:xfrm>
          <a:prstGeom prst="rect">
            <a:avLst/>
          </a:prstGeom>
          <a:ln w="25400">
            <a:solidFill>
              <a:schemeClr val="tx1"/>
            </a:solidFill>
          </a:ln>
          <a:scene3d>
            <a:camera prst="orthographicFront">
              <a:rot lat="900000" lon="18899981" rev="0"/>
            </a:camera>
            <a:lightRig rig="threePt" dir="t"/>
          </a:scene3d>
        </p:spPr>
      </p:pic>
      <p:pic>
        <p:nvPicPr>
          <p:cNvPr id="1026" name="Picture 2" descr="Mouse cartoon outline: Más de 14,948 ilustraciones y dibujos de stock con  licencia libres de regalías | Shutterstock">
            <a:extLst>
              <a:ext uri="{FF2B5EF4-FFF2-40B4-BE49-F238E27FC236}">
                <a16:creationId xmlns:a16="http://schemas.microsoft.com/office/drawing/2014/main" id="{0886C1E9-AC70-6A4D-848E-8AA95958C8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214" b="83929" l="10000" r="90000">
                        <a14:foregroundMark x1="43015" y1="41429" x2="42683" y2="41150"/>
                        <a14:foregroundMark x1="43984" y1="42243" x2="43015" y2="41429"/>
                        <a14:foregroundMark x1="28077" y1="31429" x2="35769" y2="31429"/>
                        <a14:foregroundMark x1="26538" y1="33929" x2="33462" y2="36429"/>
                        <a14:foregroundMark x1="40385" y1="25357" x2="40385" y2="25357"/>
                        <a14:foregroundMark x1="55769" y1="22143" x2="53846" y2="23929"/>
                        <a14:foregroundMark x1="44528" y1="75931" x2="45769" y2="74643"/>
                        <a14:foregroundMark x1="39866" y1="80770" x2="42322" y2="78220"/>
                        <a14:foregroundMark x1="47647" y1="83929" x2="47692" y2="83929"/>
                        <a14:foregroundMark x1="47287" y1="83929" x2="47574" y2="83929"/>
                        <a14:foregroundMark x1="44198" y1="83929" x2="45828" y2="83929"/>
                        <a14:foregroundMark x1="34615" y1="83929" x2="42450" y2="83929"/>
                        <a14:backgroundMark x1="33864" y1="35980" x2="38846" y2="39286"/>
                        <a14:backgroundMark x1="40385" y1="39643" x2="41923" y2="39643"/>
                        <a14:backgroundMark x1="46538" y1="44286" x2="49615" y2="45357"/>
                        <a14:backgroundMark x1="41154" y1="40000" x2="43077" y2="40714"/>
                        <a14:backgroundMark x1="40000" y1="38929" x2="34121" y2="35694"/>
                        <a14:backgroundMark x1="39615" y1="38571" x2="41923" y2="38214"/>
                        <a14:backgroundMark x1="41923" y1="40714" x2="41923" y2="41071"/>
                        <a14:backgroundMark x1="42692" y1="41429" x2="42692" y2="41429"/>
                        <a14:backgroundMark x1="42692" y1="41429" x2="42692" y2="41429"/>
                        <a14:backgroundMark x1="42692" y1="41429" x2="42692" y2="41429"/>
                        <a14:backgroundMark x1="45769" y1="44286" x2="45769" y2="44286"/>
                        <a14:backgroundMark x1="45769" y1="44286" x2="45769" y2="44286"/>
                        <a14:backgroundMark x1="46154" y1="44286" x2="45385" y2="44286"/>
                        <a14:backgroundMark x1="45385" y1="44286" x2="46538" y2="44286"/>
                        <a14:backgroundMark x1="44231" y1="77500" x2="41923" y2="75714"/>
                        <a14:backgroundMark x1="45000" y1="77143" x2="44231" y2="75357"/>
                        <a14:backgroundMark x1="43846" y1="77500" x2="43846" y2="75714"/>
                        <a14:backgroundMark x1="42692" y1="77500" x2="42308" y2="78214"/>
                        <a14:backgroundMark x1="40769" y1="81429" x2="40000" y2="82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762"/>
          <a:stretch>
            <a:fillRect/>
          </a:stretch>
        </p:blipFill>
        <p:spPr bwMode="auto">
          <a:xfrm>
            <a:off x="2546283" y="326006"/>
            <a:ext cx="1232889" cy="117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ouse cartoon outline: Más de 14,948 ilustraciones y dibujos de stock con  licencia libres de regalías | Shutterstock">
            <a:extLst>
              <a:ext uri="{FF2B5EF4-FFF2-40B4-BE49-F238E27FC236}">
                <a16:creationId xmlns:a16="http://schemas.microsoft.com/office/drawing/2014/main" id="{8B401D9E-BEF1-1313-DD00-47D9F19490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214" b="83929" l="10000" r="90000">
                        <a14:foregroundMark x1="43015" y1="41429" x2="42683" y2="41150"/>
                        <a14:foregroundMark x1="43984" y1="42243" x2="43015" y2="41429"/>
                        <a14:foregroundMark x1="28077" y1="31429" x2="35769" y2="31429"/>
                        <a14:foregroundMark x1="26538" y1="33929" x2="33462" y2="36429"/>
                        <a14:foregroundMark x1="40385" y1="25357" x2="40385" y2="25357"/>
                        <a14:foregroundMark x1="55769" y1="22143" x2="53846" y2="23929"/>
                        <a14:foregroundMark x1="44528" y1="75931" x2="45769" y2="74643"/>
                        <a14:foregroundMark x1="39866" y1="80770" x2="42322" y2="78220"/>
                        <a14:foregroundMark x1="47647" y1="83929" x2="47692" y2="83929"/>
                        <a14:foregroundMark x1="47287" y1="83929" x2="47574" y2="83929"/>
                        <a14:foregroundMark x1="44198" y1="83929" x2="45828" y2="83929"/>
                        <a14:foregroundMark x1="34615" y1="83929" x2="42450" y2="83929"/>
                        <a14:backgroundMark x1="33864" y1="35980" x2="38846" y2="39286"/>
                        <a14:backgroundMark x1="40385" y1="39643" x2="41923" y2="39643"/>
                        <a14:backgroundMark x1="46538" y1="44286" x2="49615" y2="45357"/>
                        <a14:backgroundMark x1="41154" y1="40000" x2="43077" y2="40714"/>
                        <a14:backgroundMark x1="40000" y1="38929" x2="34121" y2="35694"/>
                        <a14:backgroundMark x1="39615" y1="38571" x2="41923" y2="38214"/>
                        <a14:backgroundMark x1="41923" y1="40714" x2="41923" y2="41071"/>
                        <a14:backgroundMark x1="42692" y1="41429" x2="42692" y2="41429"/>
                        <a14:backgroundMark x1="42692" y1="41429" x2="42692" y2="41429"/>
                        <a14:backgroundMark x1="42692" y1="41429" x2="42692" y2="41429"/>
                        <a14:backgroundMark x1="45769" y1="44286" x2="45769" y2="44286"/>
                        <a14:backgroundMark x1="45769" y1="44286" x2="45769" y2="44286"/>
                        <a14:backgroundMark x1="46154" y1="44286" x2="45385" y2="44286"/>
                        <a14:backgroundMark x1="45385" y1="44286" x2="46538" y2="44286"/>
                        <a14:backgroundMark x1="44231" y1="77500" x2="41923" y2="75714"/>
                        <a14:backgroundMark x1="45000" y1="77143" x2="44231" y2="75357"/>
                        <a14:backgroundMark x1="43846" y1="77500" x2="43846" y2="75714"/>
                        <a14:backgroundMark x1="42692" y1="77500" x2="42308" y2="78214"/>
                        <a14:backgroundMark x1="40769" y1="81429" x2="40000" y2="82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762"/>
          <a:stretch>
            <a:fillRect/>
          </a:stretch>
        </p:blipFill>
        <p:spPr bwMode="auto">
          <a:xfrm>
            <a:off x="2494034" y="1963225"/>
            <a:ext cx="1232889" cy="117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385613A-71D1-0D38-5A44-0835FA7248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7762" y="2212334"/>
            <a:ext cx="1070489" cy="745588"/>
          </a:xfrm>
          <a:prstGeom prst="rect">
            <a:avLst/>
          </a:prstGeom>
        </p:spPr>
      </p:pic>
      <p:sp>
        <p:nvSpPr>
          <p:cNvPr id="56" name="Flecha: a la derecha 55">
            <a:extLst>
              <a:ext uri="{FF2B5EF4-FFF2-40B4-BE49-F238E27FC236}">
                <a16:creationId xmlns:a16="http://schemas.microsoft.com/office/drawing/2014/main" id="{CDFF7C9C-E667-9D2E-C80A-035403DC9EAC}"/>
              </a:ext>
            </a:extLst>
          </p:cNvPr>
          <p:cNvSpPr/>
          <p:nvPr/>
        </p:nvSpPr>
        <p:spPr>
          <a:xfrm>
            <a:off x="5476953" y="759206"/>
            <a:ext cx="707562" cy="368214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pSp>
        <p:nvGrpSpPr>
          <p:cNvPr id="1034" name="Grupo 1033">
            <a:extLst>
              <a:ext uri="{FF2B5EF4-FFF2-40B4-BE49-F238E27FC236}">
                <a16:creationId xmlns:a16="http://schemas.microsoft.com/office/drawing/2014/main" id="{E824A597-94B1-1673-A292-5AC3784105CA}"/>
              </a:ext>
            </a:extLst>
          </p:cNvPr>
          <p:cNvGrpSpPr/>
          <p:nvPr/>
        </p:nvGrpSpPr>
        <p:grpSpPr>
          <a:xfrm>
            <a:off x="6342344" y="257802"/>
            <a:ext cx="1592686" cy="1291431"/>
            <a:chOff x="3935668" y="2042571"/>
            <a:chExt cx="1592686" cy="1291431"/>
          </a:xfrm>
        </p:grpSpPr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9AB8DAB7-0CAB-3006-B72C-9A4FB24BBC7A}"/>
                </a:ext>
              </a:extLst>
            </p:cNvPr>
            <p:cNvSpPr/>
            <p:nvPr/>
          </p:nvSpPr>
          <p:spPr>
            <a:xfrm rot="20575525">
              <a:off x="4139385" y="2042571"/>
              <a:ext cx="288205" cy="288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60" name="Elipse 59">
              <a:extLst>
                <a:ext uri="{FF2B5EF4-FFF2-40B4-BE49-F238E27FC236}">
                  <a16:creationId xmlns:a16="http://schemas.microsoft.com/office/drawing/2014/main" id="{6C1CC9DB-9359-481B-7F26-27F34A2F106F}"/>
                </a:ext>
              </a:extLst>
            </p:cNvPr>
            <p:cNvSpPr/>
            <p:nvPr/>
          </p:nvSpPr>
          <p:spPr>
            <a:xfrm rot="19446628">
              <a:off x="4617716" y="2330571"/>
              <a:ext cx="288205" cy="2880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61" name="Elipse 60">
              <a:extLst>
                <a:ext uri="{FF2B5EF4-FFF2-40B4-BE49-F238E27FC236}">
                  <a16:creationId xmlns:a16="http://schemas.microsoft.com/office/drawing/2014/main" id="{CD5410F4-95AC-40CF-9A38-3FEF792F22FE}"/>
                </a:ext>
              </a:extLst>
            </p:cNvPr>
            <p:cNvSpPr/>
            <p:nvPr/>
          </p:nvSpPr>
          <p:spPr>
            <a:xfrm rot="1837068">
              <a:off x="4193651" y="3046002"/>
              <a:ext cx="288205" cy="288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F9C5E93B-A0FF-CF6E-CFB0-8E35A54B9362}"/>
                </a:ext>
              </a:extLst>
            </p:cNvPr>
            <p:cNvSpPr/>
            <p:nvPr/>
          </p:nvSpPr>
          <p:spPr>
            <a:xfrm rot="19442714">
              <a:off x="4560657" y="2829313"/>
              <a:ext cx="288205" cy="28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1693842B-B94F-BA58-F294-EAF117C3FAB8}"/>
                </a:ext>
              </a:extLst>
            </p:cNvPr>
            <p:cNvSpPr/>
            <p:nvPr/>
          </p:nvSpPr>
          <p:spPr>
            <a:xfrm rot="20419629">
              <a:off x="3935668" y="2598820"/>
              <a:ext cx="288205" cy="2880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24" name="Elipse 1023">
              <a:extLst>
                <a:ext uri="{FF2B5EF4-FFF2-40B4-BE49-F238E27FC236}">
                  <a16:creationId xmlns:a16="http://schemas.microsoft.com/office/drawing/2014/main" id="{30432145-51A6-B133-47B6-F085379F4676}"/>
                </a:ext>
              </a:extLst>
            </p:cNvPr>
            <p:cNvSpPr/>
            <p:nvPr/>
          </p:nvSpPr>
          <p:spPr>
            <a:xfrm>
              <a:off x="5240149" y="2262462"/>
              <a:ext cx="288205" cy="288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25" name="Elipse 1024">
              <a:extLst>
                <a:ext uri="{FF2B5EF4-FFF2-40B4-BE49-F238E27FC236}">
                  <a16:creationId xmlns:a16="http://schemas.microsoft.com/office/drawing/2014/main" id="{7C22700C-2105-5D19-6847-B4E02F120805}"/>
                </a:ext>
              </a:extLst>
            </p:cNvPr>
            <p:cNvSpPr/>
            <p:nvPr/>
          </p:nvSpPr>
          <p:spPr>
            <a:xfrm rot="856740">
              <a:off x="5113418" y="2738372"/>
              <a:ext cx="288205" cy="288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1027" name="Conector recto 1026">
              <a:extLst>
                <a:ext uri="{FF2B5EF4-FFF2-40B4-BE49-F238E27FC236}">
                  <a16:creationId xmlns:a16="http://schemas.microsoft.com/office/drawing/2014/main" id="{8E942F3F-9A09-6012-359B-7A5DFDF7907E}"/>
                </a:ext>
              </a:extLst>
            </p:cNvPr>
            <p:cNvCxnSpPr>
              <a:stCxn id="1024" idx="4"/>
              <a:endCxn id="1025" idx="0"/>
            </p:cNvCxnSpPr>
            <p:nvPr/>
          </p:nvCxnSpPr>
          <p:spPr>
            <a:xfrm flipH="1">
              <a:off x="5293038" y="2550462"/>
              <a:ext cx="91214" cy="1923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Conector recto 1027">
              <a:extLst>
                <a:ext uri="{FF2B5EF4-FFF2-40B4-BE49-F238E27FC236}">
                  <a16:creationId xmlns:a16="http://schemas.microsoft.com/office/drawing/2014/main" id="{37B7392E-8D14-570E-DFD1-901BD2998A3F}"/>
                </a:ext>
              </a:extLst>
            </p:cNvPr>
            <p:cNvCxnSpPr>
              <a:cxnSpLocks/>
              <a:stCxn id="60" idx="4"/>
              <a:endCxn id="1025" idx="2"/>
            </p:cNvCxnSpPr>
            <p:nvPr/>
          </p:nvCxnSpPr>
          <p:spPr>
            <a:xfrm>
              <a:off x="4846235" y="2591232"/>
              <a:ext cx="271635" cy="2555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Conector recto 1028">
              <a:extLst>
                <a:ext uri="{FF2B5EF4-FFF2-40B4-BE49-F238E27FC236}">
                  <a16:creationId xmlns:a16="http://schemas.microsoft.com/office/drawing/2014/main" id="{A9275FD4-5128-E54B-2005-58DC429F528F}"/>
                </a:ext>
              </a:extLst>
            </p:cNvPr>
            <p:cNvCxnSpPr>
              <a:cxnSpLocks/>
              <a:stCxn id="1024" idx="3"/>
              <a:endCxn id="62" idx="6"/>
            </p:cNvCxnSpPr>
            <p:nvPr/>
          </p:nvCxnSpPr>
          <p:spPr>
            <a:xfrm flipH="1">
              <a:off x="4821408" y="2508285"/>
              <a:ext cx="460948" cy="3804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Conector recto 1029">
              <a:extLst>
                <a:ext uri="{FF2B5EF4-FFF2-40B4-BE49-F238E27FC236}">
                  <a16:creationId xmlns:a16="http://schemas.microsoft.com/office/drawing/2014/main" id="{92F87112-E40B-0A6B-7247-93BCE4051771}"/>
                </a:ext>
              </a:extLst>
            </p:cNvPr>
            <p:cNvCxnSpPr>
              <a:cxnSpLocks/>
              <a:stCxn id="59" idx="4"/>
              <a:endCxn id="62" idx="0"/>
            </p:cNvCxnSpPr>
            <p:nvPr/>
          </p:nvCxnSpPr>
          <p:spPr>
            <a:xfrm>
              <a:off x="4325769" y="2324224"/>
              <a:ext cx="294442" cy="532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Conector recto 1030">
              <a:extLst>
                <a:ext uri="{FF2B5EF4-FFF2-40B4-BE49-F238E27FC236}">
                  <a16:creationId xmlns:a16="http://schemas.microsoft.com/office/drawing/2014/main" id="{9BDB2C60-0B4D-0B4F-70AA-966735C8A4E4}"/>
                </a:ext>
              </a:extLst>
            </p:cNvPr>
            <p:cNvCxnSpPr>
              <a:cxnSpLocks/>
              <a:stCxn id="63" idx="6"/>
              <a:endCxn id="60" idx="2"/>
            </p:cNvCxnSpPr>
            <p:nvPr/>
          </p:nvCxnSpPr>
          <p:spPr>
            <a:xfrm flipV="1">
              <a:off x="4215462" y="2559047"/>
              <a:ext cx="429612" cy="1352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Conector recto 1031">
              <a:extLst>
                <a:ext uri="{FF2B5EF4-FFF2-40B4-BE49-F238E27FC236}">
                  <a16:creationId xmlns:a16="http://schemas.microsoft.com/office/drawing/2014/main" id="{7B937AE5-FB9C-F34E-3FE6-670D0E146850}"/>
                </a:ext>
              </a:extLst>
            </p:cNvPr>
            <p:cNvCxnSpPr>
              <a:cxnSpLocks/>
              <a:stCxn id="62" idx="1"/>
              <a:endCxn id="61" idx="0"/>
            </p:cNvCxnSpPr>
            <p:nvPr/>
          </p:nvCxnSpPr>
          <p:spPr>
            <a:xfrm flipH="1">
              <a:off x="4411094" y="2950717"/>
              <a:ext cx="151398" cy="1153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Conector recto 1032">
              <a:extLst>
                <a:ext uri="{FF2B5EF4-FFF2-40B4-BE49-F238E27FC236}">
                  <a16:creationId xmlns:a16="http://schemas.microsoft.com/office/drawing/2014/main" id="{88FE5E7F-5DD8-F707-A677-4AD9592EE021}"/>
                </a:ext>
              </a:extLst>
            </p:cNvPr>
            <p:cNvCxnSpPr>
              <a:cxnSpLocks/>
              <a:stCxn id="63" idx="4"/>
              <a:endCxn id="61" idx="1"/>
            </p:cNvCxnSpPr>
            <p:nvPr/>
          </p:nvCxnSpPr>
          <p:spPr>
            <a:xfrm>
              <a:off x="4128248" y="2878415"/>
              <a:ext cx="173675" cy="1720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5" name="Flecha: a la derecha 1034">
            <a:extLst>
              <a:ext uri="{FF2B5EF4-FFF2-40B4-BE49-F238E27FC236}">
                <a16:creationId xmlns:a16="http://schemas.microsoft.com/office/drawing/2014/main" id="{49C8B8BC-53D0-FE1A-6B56-4DDE7379677A}"/>
              </a:ext>
            </a:extLst>
          </p:cNvPr>
          <p:cNvSpPr/>
          <p:nvPr/>
        </p:nvSpPr>
        <p:spPr>
          <a:xfrm>
            <a:off x="3726810" y="2438929"/>
            <a:ext cx="707562" cy="368214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36" name="Flecha: a la derecha 1035">
            <a:extLst>
              <a:ext uri="{FF2B5EF4-FFF2-40B4-BE49-F238E27FC236}">
                <a16:creationId xmlns:a16="http://schemas.microsoft.com/office/drawing/2014/main" id="{E4C43316-E0C9-99CB-5A7F-F9DB98E6D7E5}"/>
              </a:ext>
            </a:extLst>
          </p:cNvPr>
          <p:cNvSpPr/>
          <p:nvPr/>
        </p:nvSpPr>
        <p:spPr>
          <a:xfrm>
            <a:off x="5722217" y="2471426"/>
            <a:ext cx="707562" cy="368214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pSp>
        <p:nvGrpSpPr>
          <p:cNvPr id="1067" name="Grupo 1066">
            <a:extLst>
              <a:ext uri="{FF2B5EF4-FFF2-40B4-BE49-F238E27FC236}">
                <a16:creationId xmlns:a16="http://schemas.microsoft.com/office/drawing/2014/main" id="{7112FD7B-BC51-8933-2833-5A37DC80D5F2}"/>
              </a:ext>
            </a:extLst>
          </p:cNvPr>
          <p:cNvGrpSpPr/>
          <p:nvPr/>
        </p:nvGrpSpPr>
        <p:grpSpPr>
          <a:xfrm>
            <a:off x="6578090" y="1966889"/>
            <a:ext cx="1385738" cy="1163675"/>
            <a:chOff x="5722002" y="1999043"/>
            <a:chExt cx="1385738" cy="1163675"/>
          </a:xfrm>
        </p:grpSpPr>
        <p:sp>
          <p:nvSpPr>
            <p:cNvPr id="1038" name="Elipse 1037">
              <a:extLst>
                <a:ext uri="{FF2B5EF4-FFF2-40B4-BE49-F238E27FC236}">
                  <a16:creationId xmlns:a16="http://schemas.microsoft.com/office/drawing/2014/main" id="{A1B5245C-4D89-5614-4BCB-829ACEBE15B1}"/>
                </a:ext>
              </a:extLst>
            </p:cNvPr>
            <p:cNvSpPr/>
            <p:nvPr/>
          </p:nvSpPr>
          <p:spPr>
            <a:xfrm rot="20575525">
              <a:off x="5925719" y="1999043"/>
              <a:ext cx="288205" cy="288000"/>
            </a:xfrm>
            <a:prstGeom prst="ellipse">
              <a:avLst/>
            </a:prstGeom>
            <a:solidFill>
              <a:srgbClr val="F6BEC9"/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39" name="Elipse 1038">
              <a:extLst>
                <a:ext uri="{FF2B5EF4-FFF2-40B4-BE49-F238E27FC236}">
                  <a16:creationId xmlns:a16="http://schemas.microsoft.com/office/drawing/2014/main" id="{F437395E-0BE3-94A2-FA1D-E2A67C58F872}"/>
                </a:ext>
              </a:extLst>
            </p:cNvPr>
            <p:cNvSpPr/>
            <p:nvPr/>
          </p:nvSpPr>
          <p:spPr>
            <a:xfrm rot="19446628">
              <a:off x="6319386" y="2224991"/>
              <a:ext cx="288205" cy="288000"/>
            </a:xfrm>
            <a:prstGeom prst="ellipse">
              <a:avLst/>
            </a:prstGeom>
            <a:solidFill>
              <a:srgbClr val="F15B5B"/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40" name="Elipse 1039">
              <a:extLst>
                <a:ext uri="{FF2B5EF4-FFF2-40B4-BE49-F238E27FC236}">
                  <a16:creationId xmlns:a16="http://schemas.microsoft.com/office/drawing/2014/main" id="{D7A607E3-95A3-132E-56F7-C373E80670AB}"/>
                </a:ext>
              </a:extLst>
            </p:cNvPr>
            <p:cNvSpPr/>
            <p:nvPr/>
          </p:nvSpPr>
          <p:spPr>
            <a:xfrm rot="1837068">
              <a:off x="5972685" y="2874718"/>
              <a:ext cx="288205" cy="288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41" name="Elipse 1040">
              <a:extLst>
                <a:ext uri="{FF2B5EF4-FFF2-40B4-BE49-F238E27FC236}">
                  <a16:creationId xmlns:a16="http://schemas.microsoft.com/office/drawing/2014/main" id="{657E0608-0563-BA41-F748-74667EBE5408}"/>
                </a:ext>
              </a:extLst>
            </p:cNvPr>
            <p:cNvSpPr/>
            <p:nvPr/>
          </p:nvSpPr>
          <p:spPr>
            <a:xfrm rot="19442714">
              <a:off x="6318905" y="2674457"/>
              <a:ext cx="288205" cy="288000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42" name="Elipse 1041">
              <a:extLst>
                <a:ext uri="{FF2B5EF4-FFF2-40B4-BE49-F238E27FC236}">
                  <a16:creationId xmlns:a16="http://schemas.microsoft.com/office/drawing/2014/main" id="{EC9F71A9-9E3B-CAEF-2387-C4EEEE45BBB2}"/>
                </a:ext>
              </a:extLst>
            </p:cNvPr>
            <p:cNvSpPr/>
            <p:nvPr/>
          </p:nvSpPr>
          <p:spPr>
            <a:xfrm rot="20419629">
              <a:off x="5722002" y="2489590"/>
              <a:ext cx="288205" cy="2880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43" name="Elipse 1042">
              <a:extLst>
                <a:ext uri="{FF2B5EF4-FFF2-40B4-BE49-F238E27FC236}">
                  <a16:creationId xmlns:a16="http://schemas.microsoft.com/office/drawing/2014/main" id="{3F90E22B-A218-1A4D-606A-548128659037}"/>
                </a:ext>
              </a:extLst>
            </p:cNvPr>
            <p:cNvSpPr/>
            <p:nvPr/>
          </p:nvSpPr>
          <p:spPr>
            <a:xfrm>
              <a:off x="6819535" y="2169658"/>
              <a:ext cx="288205" cy="288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44" name="Elipse 1043">
              <a:extLst>
                <a:ext uri="{FF2B5EF4-FFF2-40B4-BE49-F238E27FC236}">
                  <a16:creationId xmlns:a16="http://schemas.microsoft.com/office/drawing/2014/main" id="{ABF0299A-89F7-DD09-7F9F-69086CDAD615}"/>
                </a:ext>
              </a:extLst>
            </p:cNvPr>
            <p:cNvSpPr/>
            <p:nvPr/>
          </p:nvSpPr>
          <p:spPr>
            <a:xfrm rot="856740">
              <a:off x="6774934" y="2610892"/>
              <a:ext cx="288205" cy="288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sp>
        <p:nvSpPr>
          <p:cNvPr id="1052" name="Elipse 1051">
            <a:extLst>
              <a:ext uri="{FF2B5EF4-FFF2-40B4-BE49-F238E27FC236}">
                <a16:creationId xmlns:a16="http://schemas.microsoft.com/office/drawing/2014/main" id="{C531EB31-DD34-8144-F616-215C3410EAB1}"/>
              </a:ext>
            </a:extLst>
          </p:cNvPr>
          <p:cNvSpPr/>
          <p:nvPr/>
        </p:nvSpPr>
        <p:spPr>
          <a:xfrm rot="20575525">
            <a:off x="8937904" y="715072"/>
            <a:ext cx="288205" cy="288000"/>
          </a:xfrm>
          <a:prstGeom prst="ellipse">
            <a:avLst/>
          </a:prstGeom>
          <a:solidFill>
            <a:srgbClr val="F6BEC9"/>
          </a:solidFill>
          <a:ln w="0"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53" name="Elipse 1052">
            <a:extLst>
              <a:ext uri="{FF2B5EF4-FFF2-40B4-BE49-F238E27FC236}">
                <a16:creationId xmlns:a16="http://schemas.microsoft.com/office/drawing/2014/main" id="{E98686A3-CE08-7A53-D3E1-D2C1EF1797BB}"/>
              </a:ext>
            </a:extLst>
          </p:cNvPr>
          <p:cNvSpPr/>
          <p:nvPr/>
        </p:nvSpPr>
        <p:spPr>
          <a:xfrm rot="19446628">
            <a:off x="9416235" y="1003072"/>
            <a:ext cx="288205" cy="288000"/>
          </a:xfrm>
          <a:prstGeom prst="ellipse">
            <a:avLst/>
          </a:prstGeom>
          <a:solidFill>
            <a:srgbClr val="F15B5B"/>
          </a:solidFill>
          <a:ln w="0"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54" name="Elipse 1053">
            <a:extLst>
              <a:ext uri="{FF2B5EF4-FFF2-40B4-BE49-F238E27FC236}">
                <a16:creationId xmlns:a16="http://schemas.microsoft.com/office/drawing/2014/main" id="{434FD31E-B10E-5532-C1C7-A9D59607A4F1}"/>
              </a:ext>
            </a:extLst>
          </p:cNvPr>
          <p:cNvSpPr/>
          <p:nvPr/>
        </p:nvSpPr>
        <p:spPr>
          <a:xfrm rot="1837068">
            <a:off x="8992170" y="1718503"/>
            <a:ext cx="288205" cy="288000"/>
          </a:xfrm>
          <a:prstGeom prst="ellipse">
            <a:avLst/>
          </a:prstGeom>
          <a:noFill/>
          <a:ln w="0"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55" name="Elipse 1054">
            <a:extLst>
              <a:ext uri="{FF2B5EF4-FFF2-40B4-BE49-F238E27FC236}">
                <a16:creationId xmlns:a16="http://schemas.microsoft.com/office/drawing/2014/main" id="{B6079682-341E-CE23-729B-DB4D2C5EDC08}"/>
              </a:ext>
            </a:extLst>
          </p:cNvPr>
          <p:cNvSpPr/>
          <p:nvPr/>
        </p:nvSpPr>
        <p:spPr>
          <a:xfrm rot="19442714">
            <a:off x="9359176" y="1506047"/>
            <a:ext cx="288205" cy="288000"/>
          </a:xfrm>
          <a:prstGeom prst="ellipse">
            <a:avLst/>
          </a:prstGeom>
          <a:solidFill>
            <a:srgbClr val="FF0000"/>
          </a:solidFill>
          <a:ln w="0"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56" name="Elipse 1055">
            <a:extLst>
              <a:ext uri="{FF2B5EF4-FFF2-40B4-BE49-F238E27FC236}">
                <a16:creationId xmlns:a16="http://schemas.microsoft.com/office/drawing/2014/main" id="{09EEB41B-2485-7F0D-34DA-43B868C3AD63}"/>
              </a:ext>
            </a:extLst>
          </p:cNvPr>
          <p:cNvSpPr/>
          <p:nvPr/>
        </p:nvSpPr>
        <p:spPr>
          <a:xfrm rot="20419629">
            <a:off x="8734187" y="1271321"/>
            <a:ext cx="288205" cy="288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0"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57" name="Elipse 1056">
            <a:extLst>
              <a:ext uri="{FF2B5EF4-FFF2-40B4-BE49-F238E27FC236}">
                <a16:creationId xmlns:a16="http://schemas.microsoft.com/office/drawing/2014/main" id="{7B61FD8A-DD45-1AAC-00C8-67DB51B953CF}"/>
              </a:ext>
            </a:extLst>
          </p:cNvPr>
          <p:cNvSpPr/>
          <p:nvPr/>
        </p:nvSpPr>
        <p:spPr>
          <a:xfrm>
            <a:off x="10038668" y="934963"/>
            <a:ext cx="288205" cy="288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0"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58" name="Elipse 1057">
            <a:extLst>
              <a:ext uri="{FF2B5EF4-FFF2-40B4-BE49-F238E27FC236}">
                <a16:creationId xmlns:a16="http://schemas.microsoft.com/office/drawing/2014/main" id="{26607506-8B9B-44FE-E331-3331CE2A96C7}"/>
              </a:ext>
            </a:extLst>
          </p:cNvPr>
          <p:cNvSpPr/>
          <p:nvPr/>
        </p:nvSpPr>
        <p:spPr>
          <a:xfrm rot="856740">
            <a:off x="9911937" y="1410873"/>
            <a:ext cx="288205" cy="288000"/>
          </a:xfrm>
          <a:prstGeom prst="ellipse">
            <a:avLst/>
          </a:prstGeom>
          <a:noFill/>
          <a:ln w="0"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1059" name="Conector recto 1058">
            <a:extLst>
              <a:ext uri="{FF2B5EF4-FFF2-40B4-BE49-F238E27FC236}">
                <a16:creationId xmlns:a16="http://schemas.microsoft.com/office/drawing/2014/main" id="{C0B2CE7D-BA47-3A6D-84DA-8352A5E7DA52}"/>
              </a:ext>
            </a:extLst>
          </p:cNvPr>
          <p:cNvCxnSpPr>
            <a:cxnSpLocks/>
            <a:stCxn id="1057" idx="4"/>
            <a:endCxn id="1058" idx="0"/>
          </p:cNvCxnSpPr>
          <p:nvPr/>
        </p:nvCxnSpPr>
        <p:spPr>
          <a:xfrm flipH="1">
            <a:off x="10091557" y="1222963"/>
            <a:ext cx="91214" cy="1923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Conector recto 1059">
            <a:extLst>
              <a:ext uri="{FF2B5EF4-FFF2-40B4-BE49-F238E27FC236}">
                <a16:creationId xmlns:a16="http://schemas.microsoft.com/office/drawing/2014/main" id="{1F104FA4-AE60-2D51-7807-5800F6E55AB8}"/>
              </a:ext>
            </a:extLst>
          </p:cNvPr>
          <p:cNvCxnSpPr>
            <a:cxnSpLocks/>
            <a:stCxn id="1053" idx="4"/>
            <a:endCxn id="1058" idx="2"/>
          </p:cNvCxnSpPr>
          <p:nvPr/>
        </p:nvCxnSpPr>
        <p:spPr>
          <a:xfrm>
            <a:off x="9644754" y="1263733"/>
            <a:ext cx="271635" cy="255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Conector recto 1060">
            <a:extLst>
              <a:ext uri="{FF2B5EF4-FFF2-40B4-BE49-F238E27FC236}">
                <a16:creationId xmlns:a16="http://schemas.microsoft.com/office/drawing/2014/main" id="{240866ED-F528-95F0-BAA5-93014375B2EF}"/>
              </a:ext>
            </a:extLst>
          </p:cNvPr>
          <p:cNvCxnSpPr>
            <a:cxnSpLocks/>
            <a:stCxn id="1057" idx="3"/>
            <a:endCxn id="1055" idx="6"/>
          </p:cNvCxnSpPr>
          <p:nvPr/>
        </p:nvCxnSpPr>
        <p:spPr>
          <a:xfrm flipH="1">
            <a:off x="9619927" y="1180786"/>
            <a:ext cx="460948" cy="3846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Conector recto 1061">
            <a:extLst>
              <a:ext uri="{FF2B5EF4-FFF2-40B4-BE49-F238E27FC236}">
                <a16:creationId xmlns:a16="http://schemas.microsoft.com/office/drawing/2014/main" id="{3E384EAA-1E7E-1F89-1950-F90BC373AB2D}"/>
              </a:ext>
            </a:extLst>
          </p:cNvPr>
          <p:cNvCxnSpPr>
            <a:cxnSpLocks/>
            <a:stCxn id="1052" idx="4"/>
            <a:endCxn id="1055" idx="0"/>
          </p:cNvCxnSpPr>
          <p:nvPr/>
        </p:nvCxnSpPr>
        <p:spPr>
          <a:xfrm>
            <a:off x="9124288" y="996725"/>
            <a:ext cx="294442" cy="5367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Conector recto 1062">
            <a:extLst>
              <a:ext uri="{FF2B5EF4-FFF2-40B4-BE49-F238E27FC236}">
                <a16:creationId xmlns:a16="http://schemas.microsoft.com/office/drawing/2014/main" id="{9499E5DB-316C-15C6-175E-5DCCB91398AF}"/>
              </a:ext>
            </a:extLst>
          </p:cNvPr>
          <p:cNvCxnSpPr>
            <a:cxnSpLocks/>
            <a:stCxn id="1056" idx="6"/>
            <a:endCxn id="1053" idx="2"/>
          </p:cNvCxnSpPr>
          <p:nvPr/>
        </p:nvCxnSpPr>
        <p:spPr>
          <a:xfrm flipV="1">
            <a:off x="9013981" y="1231548"/>
            <a:ext cx="429612" cy="135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Conector recto 1063">
            <a:extLst>
              <a:ext uri="{FF2B5EF4-FFF2-40B4-BE49-F238E27FC236}">
                <a16:creationId xmlns:a16="http://schemas.microsoft.com/office/drawing/2014/main" id="{586DD6C8-E5C8-CB76-3A9C-2BECF619B66D}"/>
              </a:ext>
            </a:extLst>
          </p:cNvPr>
          <p:cNvCxnSpPr>
            <a:cxnSpLocks/>
            <a:stCxn id="1055" idx="1"/>
            <a:endCxn id="1054" idx="0"/>
          </p:cNvCxnSpPr>
          <p:nvPr/>
        </p:nvCxnSpPr>
        <p:spPr>
          <a:xfrm flipH="1">
            <a:off x="9209613" y="1627451"/>
            <a:ext cx="151398" cy="1111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Conector recto 1064">
            <a:extLst>
              <a:ext uri="{FF2B5EF4-FFF2-40B4-BE49-F238E27FC236}">
                <a16:creationId xmlns:a16="http://schemas.microsoft.com/office/drawing/2014/main" id="{6561A31D-38CB-E9E5-BCC1-32175723B8A3}"/>
              </a:ext>
            </a:extLst>
          </p:cNvPr>
          <p:cNvCxnSpPr>
            <a:cxnSpLocks/>
            <a:stCxn id="1056" idx="4"/>
            <a:endCxn id="1054" idx="1"/>
          </p:cNvCxnSpPr>
          <p:nvPr/>
        </p:nvCxnSpPr>
        <p:spPr>
          <a:xfrm>
            <a:off x="8926767" y="1550916"/>
            <a:ext cx="173675" cy="1720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11 mil resultados de imágenes, fotos de stock e ilustraciones libres de  regalías para Corchete linea | Shutterstock">
            <a:extLst>
              <a:ext uri="{FF2B5EF4-FFF2-40B4-BE49-F238E27FC236}">
                <a16:creationId xmlns:a16="http://schemas.microsoft.com/office/drawing/2014/main" id="{C334E2FC-BAA6-3F20-12A0-084DC9F60B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534" t="10439" r="17186" b="17747"/>
          <a:stretch>
            <a:fillRect/>
          </a:stretch>
        </p:blipFill>
        <p:spPr bwMode="auto">
          <a:xfrm>
            <a:off x="7963316" y="146328"/>
            <a:ext cx="622276" cy="3307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9" name="CuadroTexto 1068">
            <a:extLst>
              <a:ext uri="{FF2B5EF4-FFF2-40B4-BE49-F238E27FC236}">
                <a16:creationId xmlns:a16="http://schemas.microsoft.com/office/drawing/2014/main" id="{546D1926-6449-58F6-88F5-B4579FD71AAD}"/>
              </a:ext>
            </a:extLst>
          </p:cNvPr>
          <p:cNvSpPr txBox="1"/>
          <p:nvPr/>
        </p:nvSpPr>
        <p:spPr>
          <a:xfrm>
            <a:off x="806143" y="3116836"/>
            <a:ext cx="2108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latin typeface="Century Gothic" panose="020B0502020202020204" pitchFamily="34" charset="0"/>
              </a:rPr>
              <a:t>Functional Data</a:t>
            </a:r>
          </a:p>
        </p:txBody>
      </p:sp>
      <p:grpSp>
        <p:nvGrpSpPr>
          <p:cNvPr id="2054" name="Grupo 2053">
            <a:extLst>
              <a:ext uri="{FF2B5EF4-FFF2-40B4-BE49-F238E27FC236}">
                <a16:creationId xmlns:a16="http://schemas.microsoft.com/office/drawing/2014/main" id="{A484D210-9387-9329-90F4-72C19ADFA675}"/>
              </a:ext>
            </a:extLst>
          </p:cNvPr>
          <p:cNvGrpSpPr/>
          <p:nvPr/>
        </p:nvGrpSpPr>
        <p:grpSpPr>
          <a:xfrm>
            <a:off x="3070649" y="1794113"/>
            <a:ext cx="1196419" cy="676956"/>
            <a:chOff x="3003571" y="1764229"/>
            <a:chExt cx="1196419" cy="676956"/>
          </a:xfrm>
        </p:grpSpPr>
        <p:pic>
          <p:nvPicPr>
            <p:cNvPr id="1086" name="Gráfico 1085" descr="Portátil contorno">
              <a:extLst>
                <a:ext uri="{FF2B5EF4-FFF2-40B4-BE49-F238E27FC236}">
                  <a16:creationId xmlns:a16="http://schemas.microsoft.com/office/drawing/2014/main" id="{A77B8F19-FDA2-19D2-4D98-DE4BDFFB4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23034" y="1764229"/>
              <a:ext cx="676956" cy="676956"/>
            </a:xfrm>
            <a:prstGeom prst="rect">
              <a:avLst/>
            </a:prstGeom>
          </p:spPr>
        </p:pic>
        <p:grpSp>
          <p:nvGrpSpPr>
            <p:cNvPr id="1087" name="Grupo 1086">
              <a:extLst>
                <a:ext uri="{FF2B5EF4-FFF2-40B4-BE49-F238E27FC236}">
                  <a16:creationId xmlns:a16="http://schemas.microsoft.com/office/drawing/2014/main" id="{3636D26C-BAF0-05EA-ECA1-421176827CE8}"/>
                </a:ext>
              </a:extLst>
            </p:cNvPr>
            <p:cNvGrpSpPr/>
            <p:nvPr/>
          </p:nvGrpSpPr>
          <p:grpSpPr>
            <a:xfrm>
              <a:off x="3003571" y="1975367"/>
              <a:ext cx="988560" cy="264600"/>
              <a:chOff x="3008700" y="506700"/>
              <a:chExt cx="988560" cy="2646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3">
                <p14:nvContentPartPr>
                  <p14:cNvPr id="2048" name="Entrada de lápiz 2047">
                    <a:extLst>
                      <a:ext uri="{FF2B5EF4-FFF2-40B4-BE49-F238E27FC236}">
                        <a16:creationId xmlns:a16="http://schemas.microsoft.com/office/drawing/2014/main" id="{338D2B1E-C189-6450-68F1-22F055BC96B1}"/>
                      </a:ext>
                    </a:extLst>
                  </p14:cNvPr>
                  <p14:cNvContentPartPr/>
                  <p14:nvPr/>
                </p14:nvContentPartPr>
                <p14:xfrm>
                  <a:off x="3751740" y="527940"/>
                  <a:ext cx="245520" cy="50040"/>
                </p14:xfrm>
              </p:contentPart>
            </mc:Choice>
            <mc:Fallback>
              <p:pic>
                <p:nvPicPr>
                  <p:cNvPr id="2048" name="Entrada de lápiz 2047">
                    <a:extLst>
                      <a:ext uri="{FF2B5EF4-FFF2-40B4-BE49-F238E27FC236}">
                        <a16:creationId xmlns:a16="http://schemas.microsoft.com/office/drawing/2014/main" id="{338D2B1E-C189-6450-68F1-22F055BC96B1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3747420" y="523651"/>
                    <a:ext cx="254160" cy="58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">
                <p14:nvContentPartPr>
                  <p14:cNvPr id="2049" name="Entrada de lápiz 2048">
                    <a:extLst>
                      <a:ext uri="{FF2B5EF4-FFF2-40B4-BE49-F238E27FC236}">
                        <a16:creationId xmlns:a16="http://schemas.microsoft.com/office/drawing/2014/main" id="{C520D9AE-7CAB-4051-F14B-21CC0C1645DB}"/>
                      </a:ext>
                    </a:extLst>
                  </p14:cNvPr>
                  <p14:cNvContentPartPr/>
                  <p14:nvPr/>
                </p14:nvContentPartPr>
                <p14:xfrm>
                  <a:off x="3746340" y="617580"/>
                  <a:ext cx="238680" cy="48600"/>
                </p14:xfrm>
              </p:contentPart>
            </mc:Choice>
            <mc:Fallback>
              <p:pic>
                <p:nvPicPr>
                  <p:cNvPr id="2049" name="Entrada de lápiz 2048">
                    <a:extLst>
                      <a:ext uri="{FF2B5EF4-FFF2-40B4-BE49-F238E27FC236}">
                        <a16:creationId xmlns:a16="http://schemas.microsoft.com/office/drawing/2014/main" id="{C520D9AE-7CAB-4051-F14B-21CC0C1645DB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742020" y="613228"/>
                    <a:ext cx="247320" cy="573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">
                <p14:nvContentPartPr>
                  <p14:cNvPr id="2051" name="Entrada de lápiz 2050">
                    <a:extLst>
                      <a:ext uri="{FF2B5EF4-FFF2-40B4-BE49-F238E27FC236}">
                        <a16:creationId xmlns:a16="http://schemas.microsoft.com/office/drawing/2014/main" id="{34111F11-62CD-303C-6A7F-550B440E3CC3}"/>
                      </a:ext>
                    </a:extLst>
                  </p14:cNvPr>
                  <p14:cNvContentPartPr/>
                  <p14:nvPr/>
                </p14:nvContentPartPr>
                <p14:xfrm>
                  <a:off x="3079980" y="578700"/>
                  <a:ext cx="563400" cy="173880"/>
                </p14:xfrm>
              </p:contentPart>
            </mc:Choice>
            <mc:Fallback>
              <p:pic>
                <p:nvPicPr>
                  <p:cNvPr id="2051" name="Entrada de lápiz 2050">
                    <a:extLst>
                      <a:ext uri="{FF2B5EF4-FFF2-40B4-BE49-F238E27FC236}">
                        <a16:creationId xmlns:a16="http://schemas.microsoft.com/office/drawing/2014/main" id="{34111F11-62CD-303C-6A7F-550B440E3CC3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075660" y="574380"/>
                    <a:ext cx="572040" cy="18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">
                <p14:nvContentPartPr>
                  <p14:cNvPr id="2052" name="Entrada de lápiz 2051">
                    <a:extLst>
                      <a:ext uri="{FF2B5EF4-FFF2-40B4-BE49-F238E27FC236}">
                        <a16:creationId xmlns:a16="http://schemas.microsoft.com/office/drawing/2014/main" id="{50C92332-B32E-B440-18B1-2A822DCD75AD}"/>
                      </a:ext>
                    </a:extLst>
                  </p14:cNvPr>
                  <p14:cNvContentPartPr/>
                  <p14:nvPr/>
                </p14:nvContentPartPr>
                <p14:xfrm>
                  <a:off x="3043980" y="542700"/>
                  <a:ext cx="590040" cy="211680"/>
                </p14:xfrm>
              </p:contentPart>
            </mc:Choice>
            <mc:Fallback>
              <p:pic>
                <p:nvPicPr>
                  <p:cNvPr id="2052" name="Entrada de lápiz 2051">
                    <a:extLst>
                      <a:ext uri="{FF2B5EF4-FFF2-40B4-BE49-F238E27FC236}">
                        <a16:creationId xmlns:a16="http://schemas.microsoft.com/office/drawing/2014/main" id="{50C92332-B32E-B440-18B1-2A822DCD75AD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039660" y="538380"/>
                    <a:ext cx="598680" cy="22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">
                <p14:nvContentPartPr>
                  <p14:cNvPr id="2053" name="Entrada de lápiz 2052">
                    <a:extLst>
                      <a:ext uri="{FF2B5EF4-FFF2-40B4-BE49-F238E27FC236}">
                        <a16:creationId xmlns:a16="http://schemas.microsoft.com/office/drawing/2014/main" id="{9E7124F1-D8EB-A55C-72E3-D37310297E6C}"/>
                      </a:ext>
                    </a:extLst>
                  </p14:cNvPr>
                  <p14:cNvContentPartPr/>
                  <p14:nvPr/>
                </p14:nvContentPartPr>
                <p14:xfrm>
                  <a:off x="3008700" y="506700"/>
                  <a:ext cx="614880" cy="264600"/>
                </p14:xfrm>
              </p:contentPart>
            </mc:Choice>
            <mc:Fallback>
              <p:pic>
                <p:nvPicPr>
                  <p:cNvPr id="2053" name="Entrada de lápiz 2052">
                    <a:extLst>
                      <a:ext uri="{FF2B5EF4-FFF2-40B4-BE49-F238E27FC236}">
                        <a16:creationId xmlns:a16="http://schemas.microsoft.com/office/drawing/2014/main" id="{9E7124F1-D8EB-A55C-72E3-D37310297E6C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004377" y="502380"/>
                    <a:ext cx="623525" cy="2732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2056" name="Picture 6" descr="icono de cerebro aislado sobre fondo blanco. cerebro icono vector  ilustración de diseño similar. símbolo de icono de cerebro para logotipo,  web, aplicación y plantilla. 6408298 Vector en Vecteezy">
            <a:extLst>
              <a:ext uri="{FF2B5EF4-FFF2-40B4-BE49-F238E27FC236}">
                <a16:creationId xmlns:a16="http://schemas.microsoft.com/office/drawing/2014/main" id="{C4E9F503-2F20-1CFC-1B76-C00F40DCE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853" y="564071"/>
            <a:ext cx="905227" cy="90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Flecha: a la derecha 2056">
            <a:extLst>
              <a:ext uri="{FF2B5EF4-FFF2-40B4-BE49-F238E27FC236}">
                <a16:creationId xmlns:a16="http://schemas.microsoft.com/office/drawing/2014/main" id="{92F41C91-B711-F7F0-C870-2FB0CD71A7B0}"/>
              </a:ext>
            </a:extLst>
          </p:cNvPr>
          <p:cNvSpPr/>
          <p:nvPr/>
        </p:nvSpPr>
        <p:spPr>
          <a:xfrm>
            <a:off x="3873835" y="759206"/>
            <a:ext cx="707562" cy="368214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60" name="CuadroTexto 2059">
            <a:extLst>
              <a:ext uri="{FF2B5EF4-FFF2-40B4-BE49-F238E27FC236}">
                <a16:creationId xmlns:a16="http://schemas.microsoft.com/office/drawing/2014/main" id="{31DF592E-ADBD-2026-406C-9E3E9B11B979}"/>
              </a:ext>
            </a:extLst>
          </p:cNvPr>
          <p:cNvSpPr txBox="1"/>
          <p:nvPr/>
        </p:nvSpPr>
        <p:spPr>
          <a:xfrm>
            <a:off x="5880509" y="1530827"/>
            <a:ext cx="2278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latin typeface="Century Gothic" panose="020B0502020202020204" pitchFamily="34" charset="0"/>
              </a:rPr>
              <a:t>Anatomical Domain</a:t>
            </a:r>
          </a:p>
        </p:txBody>
      </p:sp>
      <p:sp>
        <p:nvSpPr>
          <p:cNvPr id="2061" name="CuadroTexto 2060">
            <a:extLst>
              <a:ext uri="{FF2B5EF4-FFF2-40B4-BE49-F238E27FC236}">
                <a16:creationId xmlns:a16="http://schemas.microsoft.com/office/drawing/2014/main" id="{6354E7F5-9D0A-3D27-1762-EAE3EC2D4D43}"/>
              </a:ext>
            </a:extLst>
          </p:cNvPr>
          <p:cNvSpPr txBox="1"/>
          <p:nvPr/>
        </p:nvSpPr>
        <p:spPr>
          <a:xfrm>
            <a:off x="5889980" y="3115485"/>
            <a:ext cx="2278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latin typeface="Century Gothic" panose="020B0502020202020204" pitchFamily="34" charset="0"/>
                <a:cs typeface="GothicE" panose="00000400000000000000" pitchFamily="2" charset="0"/>
              </a:rPr>
              <a:t>Functional Domain</a:t>
            </a:r>
          </a:p>
        </p:txBody>
      </p:sp>
      <p:sp>
        <p:nvSpPr>
          <p:cNvPr id="2062" name="Rectángulo: esquinas redondeadas 2061">
            <a:extLst>
              <a:ext uri="{FF2B5EF4-FFF2-40B4-BE49-F238E27FC236}">
                <a16:creationId xmlns:a16="http://schemas.microsoft.com/office/drawing/2014/main" id="{D04DE7CE-391B-AF85-2E5F-37F126BA2997}"/>
              </a:ext>
            </a:extLst>
          </p:cNvPr>
          <p:cNvSpPr/>
          <p:nvPr/>
        </p:nvSpPr>
        <p:spPr>
          <a:xfrm>
            <a:off x="689329" y="195445"/>
            <a:ext cx="10382359" cy="3331280"/>
          </a:xfrm>
          <a:prstGeom prst="roundRect">
            <a:avLst/>
          </a:prstGeom>
          <a:noFill/>
          <a:ln>
            <a:solidFill>
              <a:schemeClr val="accent1">
                <a:shade val="1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44237"/>
                      <a:gd name="connsiteY0" fmla="*/ 623798 h 3742713"/>
                      <a:gd name="connsiteX1" fmla="*/ 623798 w 11044237"/>
                      <a:gd name="connsiteY1" fmla="*/ 0 h 3742713"/>
                      <a:gd name="connsiteX2" fmla="*/ 10420439 w 11044237"/>
                      <a:gd name="connsiteY2" fmla="*/ 0 h 3742713"/>
                      <a:gd name="connsiteX3" fmla="*/ 11044237 w 11044237"/>
                      <a:gd name="connsiteY3" fmla="*/ 623798 h 3742713"/>
                      <a:gd name="connsiteX4" fmla="*/ 11044237 w 11044237"/>
                      <a:gd name="connsiteY4" fmla="*/ 3118915 h 3742713"/>
                      <a:gd name="connsiteX5" fmla="*/ 10420439 w 11044237"/>
                      <a:gd name="connsiteY5" fmla="*/ 3742713 h 3742713"/>
                      <a:gd name="connsiteX6" fmla="*/ 623798 w 11044237"/>
                      <a:gd name="connsiteY6" fmla="*/ 3742713 h 3742713"/>
                      <a:gd name="connsiteX7" fmla="*/ 0 w 11044237"/>
                      <a:gd name="connsiteY7" fmla="*/ 3118915 h 3742713"/>
                      <a:gd name="connsiteX8" fmla="*/ 0 w 11044237"/>
                      <a:gd name="connsiteY8" fmla="*/ 623798 h 374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044237" h="3742713" extrusionOk="0">
                        <a:moveTo>
                          <a:pt x="0" y="623798"/>
                        </a:moveTo>
                        <a:cubicBezTo>
                          <a:pt x="-54973" y="245376"/>
                          <a:pt x="228303" y="19134"/>
                          <a:pt x="623798" y="0"/>
                        </a:cubicBezTo>
                        <a:cubicBezTo>
                          <a:pt x="3789937" y="132882"/>
                          <a:pt x="8761223" y="-84951"/>
                          <a:pt x="10420439" y="0"/>
                        </a:cubicBezTo>
                        <a:cubicBezTo>
                          <a:pt x="10742030" y="22385"/>
                          <a:pt x="11032231" y="345646"/>
                          <a:pt x="11044237" y="623798"/>
                        </a:cubicBezTo>
                        <a:cubicBezTo>
                          <a:pt x="11064424" y="1363574"/>
                          <a:pt x="11196717" y="2095652"/>
                          <a:pt x="11044237" y="3118915"/>
                        </a:cubicBezTo>
                        <a:cubicBezTo>
                          <a:pt x="11088476" y="3468677"/>
                          <a:pt x="10772824" y="3726514"/>
                          <a:pt x="10420439" y="3742713"/>
                        </a:cubicBezTo>
                        <a:cubicBezTo>
                          <a:pt x="9434271" y="3830352"/>
                          <a:pt x="3352484" y="3670034"/>
                          <a:pt x="623798" y="3742713"/>
                        </a:cubicBezTo>
                        <a:cubicBezTo>
                          <a:pt x="272689" y="3679825"/>
                          <a:pt x="-34322" y="3511126"/>
                          <a:pt x="0" y="3118915"/>
                        </a:cubicBezTo>
                        <a:cubicBezTo>
                          <a:pt x="-38581" y="1942578"/>
                          <a:pt x="63341" y="1301082"/>
                          <a:pt x="0" y="62379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63" name="CuadroTexto 2062">
            <a:extLst>
              <a:ext uri="{FF2B5EF4-FFF2-40B4-BE49-F238E27FC236}">
                <a16:creationId xmlns:a16="http://schemas.microsoft.com/office/drawing/2014/main" id="{125069C5-229E-8B38-337A-12EEB35247DC}"/>
              </a:ext>
            </a:extLst>
          </p:cNvPr>
          <p:cNvSpPr txBox="1"/>
          <p:nvPr/>
        </p:nvSpPr>
        <p:spPr>
          <a:xfrm>
            <a:off x="8354600" y="2260527"/>
            <a:ext cx="249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>
                <a:latin typeface="Century Gothic" panose="020B0502020202020204" pitchFamily="34" charset="0"/>
              </a:rPr>
              <a:t>Nodes: Types of cells and activation (binary)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071" name="Entrada de lápiz 2070">
                <a:extLst>
                  <a:ext uri="{FF2B5EF4-FFF2-40B4-BE49-F238E27FC236}">
                    <a16:creationId xmlns:a16="http://schemas.microsoft.com/office/drawing/2014/main" id="{F8CA3BD2-9B6B-445D-CD95-F29C0DD36D2C}"/>
                  </a:ext>
                </a:extLst>
              </p14:cNvPr>
              <p14:cNvContentPartPr/>
              <p14:nvPr/>
            </p14:nvContentPartPr>
            <p14:xfrm>
              <a:off x="8586283" y="1888978"/>
              <a:ext cx="515160" cy="360360"/>
            </p14:xfrm>
          </p:contentPart>
        </mc:Choice>
        <mc:Fallback>
          <p:pic>
            <p:nvPicPr>
              <p:cNvPr id="2071" name="Entrada de lápiz 2070">
                <a:extLst>
                  <a:ext uri="{FF2B5EF4-FFF2-40B4-BE49-F238E27FC236}">
                    <a16:creationId xmlns:a16="http://schemas.microsoft.com/office/drawing/2014/main" id="{F8CA3BD2-9B6B-445D-CD95-F29C0DD36D2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568283" y="1870978"/>
                <a:ext cx="55080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088" name="Entrada de lápiz 2087">
                <a:extLst>
                  <a:ext uri="{FF2B5EF4-FFF2-40B4-BE49-F238E27FC236}">
                    <a16:creationId xmlns:a16="http://schemas.microsoft.com/office/drawing/2014/main" id="{A3C3FC88-88D2-5C23-BFC2-B4E187D378F5}"/>
                  </a:ext>
                </a:extLst>
              </p14:cNvPr>
              <p14:cNvContentPartPr/>
              <p14:nvPr/>
            </p14:nvContentPartPr>
            <p14:xfrm>
              <a:off x="9084175" y="1844632"/>
              <a:ext cx="42120" cy="55440"/>
            </p14:xfrm>
          </p:contentPart>
        </mc:Choice>
        <mc:Fallback>
          <p:pic>
            <p:nvPicPr>
              <p:cNvPr id="2088" name="Entrada de lápiz 2087">
                <a:extLst>
                  <a:ext uri="{FF2B5EF4-FFF2-40B4-BE49-F238E27FC236}">
                    <a16:creationId xmlns:a16="http://schemas.microsoft.com/office/drawing/2014/main" id="{A3C3FC88-88D2-5C23-BFC2-B4E187D378F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079892" y="1840312"/>
                <a:ext cx="50687" cy="64080"/>
              </a:xfrm>
              <a:prstGeom prst="rect">
                <a:avLst/>
              </a:prstGeom>
            </p:spPr>
          </p:pic>
        </mc:Fallback>
      </mc:AlternateContent>
      <p:pic>
        <p:nvPicPr>
          <p:cNvPr id="2090" name="Imagen 2089">
            <a:extLst>
              <a:ext uri="{FF2B5EF4-FFF2-40B4-BE49-F238E27FC236}">
                <a16:creationId xmlns:a16="http://schemas.microsoft.com/office/drawing/2014/main" id="{1B699145-139C-D0C4-3B1B-1790CB5A8BE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0526" b="47999"/>
          <a:stretch>
            <a:fillRect/>
          </a:stretch>
        </p:blipFill>
        <p:spPr>
          <a:xfrm>
            <a:off x="78910" y="4108990"/>
            <a:ext cx="612000" cy="345150"/>
          </a:xfrm>
          <a:prstGeom prst="rect">
            <a:avLst/>
          </a:prstGeom>
          <a:ln w="25400">
            <a:solidFill>
              <a:schemeClr val="tx1"/>
            </a:solidFill>
          </a:ln>
          <a:scene3d>
            <a:camera prst="orthographicFront">
              <a:rot lat="900000" lon="18899981" rev="0"/>
            </a:camera>
            <a:lightRig rig="threePt" dir="t"/>
          </a:scene3d>
        </p:spPr>
      </p:pic>
      <p:pic>
        <p:nvPicPr>
          <p:cNvPr id="2091" name="Imagen 2090">
            <a:extLst>
              <a:ext uri="{FF2B5EF4-FFF2-40B4-BE49-F238E27FC236}">
                <a16:creationId xmlns:a16="http://schemas.microsoft.com/office/drawing/2014/main" id="{11BEB17A-42BC-ABD8-96EF-F54473D0892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9535" t="1" b="47998"/>
          <a:stretch>
            <a:fillRect/>
          </a:stretch>
        </p:blipFill>
        <p:spPr>
          <a:xfrm>
            <a:off x="574615" y="3986263"/>
            <a:ext cx="594000" cy="328419"/>
          </a:xfrm>
          <a:prstGeom prst="rect">
            <a:avLst/>
          </a:prstGeom>
          <a:ln w="25400">
            <a:solidFill>
              <a:schemeClr val="tx1"/>
            </a:solidFill>
          </a:ln>
          <a:scene3d>
            <a:camera prst="orthographicFront">
              <a:rot lat="900000" lon="18899981" rev="0"/>
            </a:camera>
            <a:lightRig rig="threePt" dir="t"/>
          </a:scene3d>
        </p:spPr>
      </p:pic>
      <p:pic>
        <p:nvPicPr>
          <p:cNvPr id="2092" name="Imagen 2091">
            <a:extLst>
              <a:ext uri="{FF2B5EF4-FFF2-40B4-BE49-F238E27FC236}">
                <a16:creationId xmlns:a16="http://schemas.microsoft.com/office/drawing/2014/main" id="{C57B2F0D-F4C5-5984-60F2-33CF00F0FD7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9535" t="50571" b="-1"/>
          <a:stretch>
            <a:fillRect/>
          </a:stretch>
        </p:blipFill>
        <p:spPr>
          <a:xfrm>
            <a:off x="564389" y="4386769"/>
            <a:ext cx="612000" cy="307061"/>
          </a:xfrm>
          <a:prstGeom prst="rect">
            <a:avLst/>
          </a:prstGeom>
          <a:ln w="25400">
            <a:solidFill>
              <a:schemeClr val="tx1"/>
            </a:solidFill>
          </a:ln>
          <a:scene3d>
            <a:camera prst="orthographicFront">
              <a:rot lat="900000" lon="18899981" rev="0"/>
            </a:camera>
            <a:lightRig rig="threePt" dir="t"/>
          </a:scene3d>
        </p:spPr>
      </p:pic>
      <p:pic>
        <p:nvPicPr>
          <p:cNvPr id="2093" name="Imagen 2092">
            <a:extLst>
              <a:ext uri="{FF2B5EF4-FFF2-40B4-BE49-F238E27FC236}">
                <a16:creationId xmlns:a16="http://schemas.microsoft.com/office/drawing/2014/main" id="{C6872A4B-8ED4-5C25-5C01-C3A245E32A3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2573" r="50526"/>
          <a:stretch>
            <a:fillRect/>
          </a:stretch>
        </p:blipFill>
        <p:spPr>
          <a:xfrm>
            <a:off x="77951" y="4512569"/>
            <a:ext cx="612000" cy="314792"/>
          </a:xfrm>
          <a:prstGeom prst="rect">
            <a:avLst/>
          </a:prstGeom>
          <a:ln w="25400">
            <a:solidFill>
              <a:schemeClr val="tx1"/>
            </a:solidFill>
          </a:ln>
          <a:scene3d>
            <a:camera prst="orthographicFront">
              <a:rot lat="900000" lon="18899981" rev="0"/>
            </a:camera>
            <a:lightRig rig="threePt" dir="t"/>
          </a:scene3d>
        </p:spPr>
      </p:pic>
      <p:cxnSp>
        <p:nvCxnSpPr>
          <p:cNvPr id="2096" name="Conector recto de flecha 2095">
            <a:extLst>
              <a:ext uri="{FF2B5EF4-FFF2-40B4-BE49-F238E27FC236}">
                <a16:creationId xmlns:a16="http://schemas.microsoft.com/office/drawing/2014/main" id="{8B4B77E8-1E88-C057-AB2F-64739580E73B}"/>
              </a:ext>
            </a:extLst>
          </p:cNvPr>
          <p:cNvCxnSpPr/>
          <p:nvPr/>
        </p:nvCxnSpPr>
        <p:spPr>
          <a:xfrm>
            <a:off x="1342424" y="4295718"/>
            <a:ext cx="46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7" name="CuadroTexto 2096">
            <a:extLst>
              <a:ext uri="{FF2B5EF4-FFF2-40B4-BE49-F238E27FC236}">
                <a16:creationId xmlns:a16="http://schemas.microsoft.com/office/drawing/2014/main" id="{149897EE-CB38-DABE-92B6-651AF6E3A66A}"/>
              </a:ext>
            </a:extLst>
          </p:cNvPr>
          <p:cNvSpPr txBox="1"/>
          <p:nvPr/>
        </p:nvSpPr>
        <p:spPr>
          <a:xfrm>
            <a:off x="2202299" y="4101472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s-CL" dirty="0"/>
          </a:p>
          <a:p>
            <a:endParaRPr lang="es-C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99" name="Rectángulo 2098">
                <a:extLst>
                  <a:ext uri="{FF2B5EF4-FFF2-40B4-BE49-F238E27FC236}">
                    <a16:creationId xmlns:a16="http://schemas.microsoft.com/office/drawing/2014/main" id="{BEDF06B2-4F99-DE79-D7D2-38EBD92EF5A0}"/>
                  </a:ext>
                </a:extLst>
              </p:cNvPr>
              <p:cNvSpPr/>
              <p:nvPr/>
            </p:nvSpPr>
            <p:spPr>
              <a:xfrm>
                <a:off x="1898028" y="3679175"/>
                <a:ext cx="319657" cy="1060061"/>
              </a:xfrm>
              <a:prstGeom prst="rect">
                <a:avLst/>
              </a:prstGeom>
              <a:solidFill>
                <a:srgbClr val="72BA3B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2099" name="Rectángulo 2098">
                <a:extLst>
                  <a:ext uri="{FF2B5EF4-FFF2-40B4-BE49-F238E27FC236}">
                    <a16:creationId xmlns:a16="http://schemas.microsoft.com/office/drawing/2014/main" id="{BEDF06B2-4F99-DE79-D7D2-38EBD92EF5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028" y="3679175"/>
                <a:ext cx="319657" cy="1060061"/>
              </a:xfrm>
              <a:prstGeom prst="rect">
                <a:avLst/>
              </a:prstGeom>
              <a:blipFill>
                <a:blip r:embed="rId29"/>
                <a:stretch>
                  <a:fillRect l="-714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00" name="CuadroTexto 2099">
            <a:extLst>
              <a:ext uri="{FF2B5EF4-FFF2-40B4-BE49-F238E27FC236}">
                <a16:creationId xmlns:a16="http://schemas.microsoft.com/office/drawing/2014/main" id="{39B08030-F615-347D-4FC2-5513EEF846A5}"/>
              </a:ext>
            </a:extLst>
          </p:cNvPr>
          <p:cNvSpPr txBox="1"/>
          <p:nvPr/>
        </p:nvSpPr>
        <p:spPr>
          <a:xfrm>
            <a:off x="1203376" y="4724220"/>
            <a:ext cx="1615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latin typeface="Century Gothic" panose="020B0502020202020204" pitchFamily="34" charset="0"/>
                <a:cs typeface="GothicE" panose="00000400000000000000" pitchFamily="2" charset="0"/>
              </a:rPr>
              <a:t>Features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17" name="Rectángulo 2116">
                <a:extLst>
                  <a:ext uri="{FF2B5EF4-FFF2-40B4-BE49-F238E27FC236}">
                    <a16:creationId xmlns:a16="http://schemas.microsoft.com/office/drawing/2014/main" id="{E645F112-9F54-DB38-90DF-8083DB1FC2AA}"/>
                  </a:ext>
                </a:extLst>
              </p:cNvPr>
              <p:cNvSpPr/>
              <p:nvPr/>
            </p:nvSpPr>
            <p:spPr>
              <a:xfrm>
                <a:off x="1707659" y="5149346"/>
                <a:ext cx="798174" cy="524988"/>
              </a:xfrm>
              <a:prstGeom prst="rect">
                <a:avLst/>
              </a:prstGeom>
              <a:solidFill>
                <a:srgbClr val="B4D05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2117" name="Rectángulo 2116">
                <a:extLst>
                  <a:ext uri="{FF2B5EF4-FFF2-40B4-BE49-F238E27FC236}">
                    <a16:creationId xmlns:a16="http://schemas.microsoft.com/office/drawing/2014/main" id="{E645F112-9F54-DB38-90DF-8083DB1FC2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659" y="5149346"/>
                <a:ext cx="798174" cy="524988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18" name="CuadroTexto 2117">
            <a:extLst>
              <a:ext uri="{FF2B5EF4-FFF2-40B4-BE49-F238E27FC236}">
                <a16:creationId xmlns:a16="http://schemas.microsoft.com/office/drawing/2014/main" id="{902EAAEF-BAD1-5BCC-F524-409F42624C3E}"/>
              </a:ext>
            </a:extLst>
          </p:cNvPr>
          <p:cNvSpPr txBox="1"/>
          <p:nvPr/>
        </p:nvSpPr>
        <p:spPr>
          <a:xfrm>
            <a:off x="1103956" y="5655845"/>
            <a:ext cx="2202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latin typeface="Century Gothic" panose="020B0502020202020204" pitchFamily="34" charset="0"/>
                <a:cs typeface="GothicE" panose="00000400000000000000" pitchFamily="2" charset="0"/>
              </a:rPr>
              <a:t>Node embeddings</a:t>
            </a:r>
          </a:p>
        </p:txBody>
      </p:sp>
      <p:cxnSp>
        <p:nvCxnSpPr>
          <p:cNvPr id="2121" name="Conector recto de flecha 2120">
            <a:extLst>
              <a:ext uri="{FF2B5EF4-FFF2-40B4-BE49-F238E27FC236}">
                <a16:creationId xmlns:a16="http://schemas.microsoft.com/office/drawing/2014/main" id="{FF251617-CC52-E57D-AB06-32967B9F2846}"/>
              </a:ext>
            </a:extLst>
          </p:cNvPr>
          <p:cNvCxnSpPr/>
          <p:nvPr/>
        </p:nvCxnSpPr>
        <p:spPr>
          <a:xfrm>
            <a:off x="1234188" y="5478508"/>
            <a:ext cx="36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921FB40D-D8D0-7EDF-C432-A51D63067ACF}"/>
              </a:ext>
            </a:extLst>
          </p:cNvPr>
          <p:cNvCxnSpPr/>
          <p:nvPr/>
        </p:nvCxnSpPr>
        <p:spPr>
          <a:xfrm>
            <a:off x="2577434" y="5446606"/>
            <a:ext cx="43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378943F6-3018-1C58-63A1-F97CA3E05858}"/>
              </a:ext>
            </a:extLst>
          </p:cNvPr>
          <p:cNvCxnSpPr/>
          <p:nvPr/>
        </p:nvCxnSpPr>
        <p:spPr>
          <a:xfrm>
            <a:off x="2437994" y="4314110"/>
            <a:ext cx="5900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rapecio 4">
            <a:extLst>
              <a:ext uri="{FF2B5EF4-FFF2-40B4-BE49-F238E27FC236}">
                <a16:creationId xmlns:a16="http://schemas.microsoft.com/office/drawing/2014/main" id="{465DBAEC-ED66-0F95-0385-B45CBE41A7DC}"/>
              </a:ext>
            </a:extLst>
          </p:cNvPr>
          <p:cNvSpPr/>
          <p:nvPr/>
        </p:nvSpPr>
        <p:spPr>
          <a:xfrm rot="5400000">
            <a:off x="2067568" y="4950318"/>
            <a:ext cx="2740225" cy="567383"/>
          </a:xfrm>
          <a:prstGeom prst="trapezoid">
            <a:avLst/>
          </a:prstGeom>
          <a:solidFill>
            <a:srgbClr val="92B1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chemeClr val="tx1"/>
                </a:solidFill>
                <a:latin typeface="Century Gothic" panose="020B0502020202020204" pitchFamily="34" charset="0"/>
              </a:rPr>
              <a:t>Sum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8429C142-950F-10A9-629F-18701263CEF4}"/>
              </a:ext>
            </a:extLst>
          </p:cNvPr>
          <p:cNvCxnSpPr/>
          <p:nvPr/>
        </p:nvCxnSpPr>
        <p:spPr>
          <a:xfrm>
            <a:off x="3792929" y="4591650"/>
            <a:ext cx="25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5911BFE-8597-8726-1809-C398FE732D03}"/>
                  </a:ext>
                </a:extLst>
              </p:cNvPr>
              <p:cNvSpPr txBox="1"/>
              <p:nvPr/>
            </p:nvSpPr>
            <p:spPr>
              <a:xfrm>
                <a:off x="4091063" y="4430760"/>
                <a:ext cx="216598" cy="2900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5911BFE-8597-8726-1809-C398FE732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1063" y="4430760"/>
                <a:ext cx="216598" cy="290079"/>
              </a:xfrm>
              <a:prstGeom prst="rect">
                <a:avLst/>
              </a:prstGeom>
              <a:blipFill>
                <a:blip r:embed="rId31"/>
                <a:stretch>
                  <a:fillRect l="-25000" r="-5556" b="-14894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CBB0C9E-9FE8-1957-AEE6-15D75B5EEC42}"/>
              </a:ext>
            </a:extLst>
          </p:cNvPr>
          <p:cNvCxnSpPr/>
          <p:nvPr/>
        </p:nvCxnSpPr>
        <p:spPr>
          <a:xfrm>
            <a:off x="3785293" y="5780301"/>
            <a:ext cx="25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666BDB2C-D8EA-6E67-B0DB-60C3D541F767}"/>
                  </a:ext>
                </a:extLst>
              </p:cNvPr>
              <p:cNvSpPr txBox="1"/>
              <p:nvPr/>
            </p:nvSpPr>
            <p:spPr>
              <a:xfrm>
                <a:off x="4094683" y="5619411"/>
                <a:ext cx="241155" cy="336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666BDB2C-D8EA-6E67-B0DB-60C3D541F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683" y="5619411"/>
                <a:ext cx="241155" cy="336887"/>
              </a:xfrm>
              <a:prstGeom prst="rect">
                <a:avLst/>
              </a:prstGeom>
              <a:blipFill>
                <a:blip r:embed="rId32"/>
                <a:stretch>
                  <a:fillRect l="-25641" r="-15385" b="-1454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uadroTexto 14">
            <a:extLst>
              <a:ext uri="{FF2B5EF4-FFF2-40B4-BE49-F238E27FC236}">
                <a16:creationId xmlns:a16="http://schemas.microsoft.com/office/drawing/2014/main" id="{504E5A9D-6371-2366-3260-673C2DE47EEE}"/>
              </a:ext>
            </a:extLst>
          </p:cNvPr>
          <p:cNvSpPr txBox="1"/>
          <p:nvPr/>
        </p:nvSpPr>
        <p:spPr>
          <a:xfrm>
            <a:off x="5593664" y="6314807"/>
            <a:ext cx="2278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latin typeface="Century Gothic" panose="020B0502020202020204" pitchFamily="34" charset="0"/>
                <a:cs typeface="GothicE" panose="00000400000000000000" pitchFamily="2" charset="0"/>
              </a:rPr>
              <a:t>Graph Transformer</a:t>
            </a: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19878538-FEFE-86EE-02A0-A45C11C92E1D}"/>
              </a:ext>
            </a:extLst>
          </p:cNvPr>
          <p:cNvCxnSpPr/>
          <p:nvPr/>
        </p:nvCxnSpPr>
        <p:spPr>
          <a:xfrm>
            <a:off x="8296253" y="4995952"/>
            <a:ext cx="25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522809CF-12A2-BCB4-6C73-85A60E45F6EA}"/>
                  </a:ext>
                </a:extLst>
              </p:cNvPr>
              <p:cNvSpPr txBox="1"/>
              <p:nvPr/>
            </p:nvSpPr>
            <p:spPr>
              <a:xfrm>
                <a:off x="8576403" y="4840446"/>
                <a:ext cx="5086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522809CF-12A2-BCB4-6C73-85A60E45F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6403" y="4840446"/>
                <a:ext cx="508665" cy="276999"/>
              </a:xfrm>
              <a:prstGeom prst="rect">
                <a:avLst/>
              </a:prstGeom>
              <a:blipFill>
                <a:blip r:embed="rId33"/>
                <a:stretch>
                  <a:fillRect l="-12048" r="-4819" b="-15556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B4B02673-611D-A717-4493-8552B6EC6A42}"/>
              </a:ext>
            </a:extLst>
          </p:cNvPr>
          <p:cNvSpPr/>
          <p:nvPr/>
        </p:nvSpPr>
        <p:spPr>
          <a:xfrm>
            <a:off x="4518310" y="3900763"/>
            <a:ext cx="3771082" cy="2272548"/>
          </a:xfrm>
          <a:prstGeom prst="roundRect">
            <a:avLst/>
          </a:prstGeom>
          <a:noFill/>
          <a:ln>
            <a:solidFill>
              <a:schemeClr val="accent1">
                <a:shade val="1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44237"/>
                      <a:gd name="connsiteY0" fmla="*/ 623798 h 3742713"/>
                      <a:gd name="connsiteX1" fmla="*/ 623798 w 11044237"/>
                      <a:gd name="connsiteY1" fmla="*/ 0 h 3742713"/>
                      <a:gd name="connsiteX2" fmla="*/ 10420439 w 11044237"/>
                      <a:gd name="connsiteY2" fmla="*/ 0 h 3742713"/>
                      <a:gd name="connsiteX3" fmla="*/ 11044237 w 11044237"/>
                      <a:gd name="connsiteY3" fmla="*/ 623798 h 3742713"/>
                      <a:gd name="connsiteX4" fmla="*/ 11044237 w 11044237"/>
                      <a:gd name="connsiteY4" fmla="*/ 3118915 h 3742713"/>
                      <a:gd name="connsiteX5" fmla="*/ 10420439 w 11044237"/>
                      <a:gd name="connsiteY5" fmla="*/ 3742713 h 3742713"/>
                      <a:gd name="connsiteX6" fmla="*/ 623798 w 11044237"/>
                      <a:gd name="connsiteY6" fmla="*/ 3742713 h 3742713"/>
                      <a:gd name="connsiteX7" fmla="*/ 0 w 11044237"/>
                      <a:gd name="connsiteY7" fmla="*/ 3118915 h 3742713"/>
                      <a:gd name="connsiteX8" fmla="*/ 0 w 11044237"/>
                      <a:gd name="connsiteY8" fmla="*/ 623798 h 374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044237" h="3742713" extrusionOk="0">
                        <a:moveTo>
                          <a:pt x="0" y="623798"/>
                        </a:moveTo>
                        <a:cubicBezTo>
                          <a:pt x="-54973" y="245376"/>
                          <a:pt x="228303" y="19134"/>
                          <a:pt x="623798" y="0"/>
                        </a:cubicBezTo>
                        <a:cubicBezTo>
                          <a:pt x="3789937" y="132882"/>
                          <a:pt x="8761223" y="-84951"/>
                          <a:pt x="10420439" y="0"/>
                        </a:cubicBezTo>
                        <a:cubicBezTo>
                          <a:pt x="10742030" y="22385"/>
                          <a:pt x="11032231" y="345646"/>
                          <a:pt x="11044237" y="623798"/>
                        </a:cubicBezTo>
                        <a:cubicBezTo>
                          <a:pt x="11064424" y="1363574"/>
                          <a:pt x="11196717" y="2095652"/>
                          <a:pt x="11044237" y="3118915"/>
                        </a:cubicBezTo>
                        <a:cubicBezTo>
                          <a:pt x="11088476" y="3468677"/>
                          <a:pt x="10772824" y="3726514"/>
                          <a:pt x="10420439" y="3742713"/>
                        </a:cubicBezTo>
                        <a:cubicBezTo>
                          <a:pt x="9434271" y="3830352"/>
                          <a:pt x="3352484" y="3670034"/>
                          <a:pt x="623798" y="3742713"/>
                        </a:cubicBezTo>
                        <a:cubicBezTo>
                          <a:pt x="272689" y="3679825"/>
                          <a:pt x="-34322" y="3511126"/>
                          <a:pt x="0" y="3118915"/>
                        </a:cubicBezTo>
                        <a:cubicBezTo>
                          <a:pt x="-38581" y="1942578"/>
                          <a:pt x="63341" y="1301082"/>
                          <a:pt x="0" y="62379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4ECB0B33-172F-60C6-45C3-F72322CB67A2}"/>
              </a:ext>
            </a:extLst>
          </p:cNvPr>
          <p:cNvSpPr/>
          <p:nvPr/>
        </p:nvSpPr>
        <p:spPr>
          <a:xfrm>
            <a:off x="4652755" y="4353289"/>
            <a:ext cx="1131753" cy="1584000"/>
          </a:xfrm>
          <a:prstGeom prst="rect">
            <a:avLst/>
          </a:prstGeom>
          <a:solidFill>
            <a:srgbClr val="DCE2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Positional encoding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862600E9-CF9A-5DF7-22F6-12B9248CD847}"/>
              </a:ext>
            </a:extLst>
          </p:cNvPr>
          <p:cNvSpPr/>
          <p:nvPr/>
        </p:nvSpPr>
        <p:spPr>
          <a:xfrm>
            <a:off x="5858392" y="4353289"/>
            <a:ext cx="1004720" cy="1584000"/>
          </a:xfrm>
          <a:prstGeom prst="rect">
            <a:avLst/>
          </a:prstGeom>
          <a:solidFill>
            <a:srgbClr val="DCE2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Attention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25D0F979-CFE2-1A1B-04A8-DC380F24A7B5}"/>
              </a:ext>
            </a:extLst>
          </p:cNvPr>
          <p:cNvSpPr/>
          <p:nvPr/>
        </p:nvSpPr>
        <p:spPr>
          <a:xfrm>
            <a:off x="6955699" y="4346307"/>
            <a:ext cx="1207109" cy="1584000"/>
          </a:xfrm>
          <a:prstGeom prst="rect">
            <a:avLst/>
          </a:prstGeom>
          <a:solidFill>
            <a:srgbClr val="DCE2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Add&amp;Norm</a:t>
            </a:r>
          </a:p>
        </p:txBody>
      </p: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65EB8344-658E-FC4B-C506-2632F9C5217B}"/>
              </a:ext>
            </a:extLst>
          </p:cNvPr>
          <p:cNvCxnSpPr/>
          <p:nvPr/>
        </p:nvCxnSpPr>
        <p:spPr>
          <a:xfrm>
            <a:off x="4375716" y="4597747"/>
            <a:ext cx="25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CC8D0F5E-9FD6-6DF4-155D-C4C428F7B740}"/>
              </a:ext>
            </a:extLst>
          </p:cNvPr>
          <p:cNvCxnSpPr/>
          <p:nvPr/>
        </p:nvCxnSpPr>
        <p:spPr>
          <a:xfrm>
            <a:off x="4334316" y="5783585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75" name="Grupo 1074">
            <a:extLst>
              <a:ext uri="{FF2B5EF4-FFF2-40B4-BE49-F238E27FC236}">
                <a16:creationId xmlns:a16="http://schemas.microsoft.com/office/drawing/2014/main" id="{884D52C3-E00B-B8B6-F9CE-76E6E8AC1642}"/>
              </a:ext>
            </a:extLst>
          </p:cNvPr>
          <p:cNvGrpSpPr/>
          <p:nvPr/>
        </p:nvGrpSpPr>
        <p:grpSpPr>
          <a:xfrm>
            <a:off x="128945" y="5309206"/>
            <a:ext cx="910074" cy="857346"/>
            <a:chOff x="8964180" y="5325403"/>
            <a:chExt cx="910074" cy="857346"/>
          </a:xfrm>
        </p:grpSpPr>
        <p:sp>
          <p:nvSpPr>
            <p:cNvPr id="1076" name="Elipse 1075">
              <a:extLst>
                <a:ext uri="{FF2B5EF4-FFF2-40B4-BE49-F238E27FC236}">
                  <a16:creationId xmlns:a16="http://schemas.microsoft.com/office/drawing/2014/main" id="{44639323-D7C7-CC07-EE96-283A32AB29C8}"/>
                </a:ext>
              </a:extLst>
            </p:cNvPr>
            <p:cNvSpPr/>
            <p:nvPr/>
          </p:nvSpPr>
          <p:spPr>
            <a:xfrm rot="20575525">
              <a:off x="9076443" y="5325403"/>
              <a:ext cx="180000" cy="180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77" name="Elipse 1076">
              <a:extLst>
                <a:ext uri="{FF2B5EF4-FFF2-40B4-BE49-F238E27FC236}">
                  <a16:creationId xmlns:a16="http://schemas.microsoft.com/office/drawing/2014/main" id="{00035225-5B8B-81CF-10C7-19D24BA9FF97}"/>
                </a:ext>
              </a:extLst>
            </p:cNvPr>
            <p:cNvSpPr/>
            <p:nvPr/>
          </p:nvSpPr>
          <p:spPr>
            <a:xfrm rot="19446628">
              <a:off x="9406263" y="5453239"/>
              <a:ext cx="180000" cy="1800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78" name="Elipse 1077">
              <a:extLst>
                <a:ext uri="{FF2B5EF4-FFF2-40B4-BE49-F238E27FC236}">
                  <a16:creationId xmlns:a16="http://schemas.microsoft.com/office/drawing/2014/main" id="{095C00D3-1215-050E-C151-0E877BA16C4A}"/>
                </a:ext>
              </a:extLst>
            </p:cNvPr>
            <p:cNvSpPr/>
            <p:nvPr/>
          </p:nvSpPr>
          <p:spPr>
            <a:xfrm rot="1837068">
              <a:off x="9038629" y="6002749"/>
              <a:ext cx="180000" cy="180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79" name="Elipse 1078">
              <a:extLst>
                <a:ext uri="{FF2B5EF4-FFF2-40B4-BE49-F238E27FC236}">
                  <a16:creationId xmlns:a16="http://schemas.microsoft.com/office/drawing/2014/main" id="{1E4CEB41-2C87-3A2B-E1E9-97309D8BF127}"/>
                </a:ext>
              </a:extLst>
            </p:cNvPr>
            <p:cNvSpPr/>
            <p:nvPr/>
          </p:nvSpPr>
          <p:spPr>
            <a:xfrm rot="19442714">
              <a:off x="9349189" y="5952068"/>
              <a:ext cx="180000" cy="180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0" name="Elipse 1079">
              <a:extLst>
                <a:ext uri="{FF2B5EF4-FFF2-40B4-BE49-F238E27FC236}">
                  <a16:creationId xmlns:a16="http://schemas.microsoft.com/office/drawing/2014/main" id="{A9B8C22A-40A8-C2E2-D7BE-D59BEE6D98E1}"/>
                </a:ext>
              </a:extLst>
            </p:cNvPr>
            <p:cNvSpPr/>
            <p:nvPr/>
          </p:nvSpPr>
          <p:spPr>
            <a:xfrm rot="20419629">
              <a:off x="8964180" y="5700888"/>
              <a:ext cx="180000" cy="1800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1" name="Elipse 1080">
              <a:extLst>
                <a:ext uri="{FF2B5EF4-FFF2-40B4-BE49-F238E27FC236}">
                  <a16:creationId xmlns:a16="http://schemas.microsoft.com/office/drawing/2014/main" id="{639B2419-00FE-911F-6D69-6E131603CA02}"/>
                </a:ext>
              </a:extLst>
            </p:cNvPr>
            <p:cNvSpPr/>
            <p:nvPr/>
          </p:nvSpPr>
          <p:spPr>
            <a:xfrm>
              <a:off x="9666791" y="5501436"/>
              <a:ext cx="180000" cy="18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2" name="Elipse 1081">
              <a:extLst>
                <a:ext uri="{FF2B5EF4-FFF2-40B4-BE49-F238E27FC236}">
                  <a16:creationId xmlns:a16="http://schemas.microsoft.com/office/drawing/2014/main" id="{AECBB24E-3972-822A-C8D9-7B9F1A0AEB96}"/>
                </a:ext>
              </a:extLst>
            </p:cNvPr>
            <p:cNvSpPr/>
            <p:nvPr/>
          </p:nvSpPr>
          <p:spPr>
            <a:xfrm rot="856740">
              <a:off x="9694254" y="5807396"/>
              <a:ext cx="180000" cy="180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1083" name="Conector recto 1082">
              <a:extLst>
                <a:ext uri="{FF2B5EF4-FFF2-40B4-BE49-F238E27FC236}">
                  <a16:creationId xmlns:a16="http://schemas.microsoft.com/office/drawing/2014/main" id="{4E58A8D3-8DC3-4FA2-4725-204A2D2BBE5D}"/>
                </a:ext>
              </a:extLst>
            </p:cNvPr>
            <p:cNvCxnSpPr>
              <a:stCxn id="1081" idx="4"/>
              <a:endCxn id="1082" idx="0"/>
            </p:cNvCxnSpPr>
            <p:nvPr/>
          </p:nvCxnSpPr>
          <p:spPr>
            <a:xfrm>
              <a:off x="9756791" y="5681436"/>
              <a:ext cx="49661" cy="1287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Conector recto 1083">
              <a:extLst>
                <a:ext uri="{FF2B5EF4-FFF2-40B4-BE49-F238E27FC236}">
                  <a16:creationId xmlns:a16="http://schemas.microsoft.com/office/drawing/2014/main" id="{FD49EBD0-471B-DC6E-BE47-539588E0D3DF}"/>
                </a:ext>
              </a:extLst>
            </p:cNvPr>
            <p:cNvCxnSpPr>
              <a:cxnSpLocks/>
              <a:stCxn id="1077" idx="4"/>
              <a:endCxn id="1082" idx="2"/>
            </p:cNvCxnSpPr>
            <p:nvPr/>
          </p:nvCxnSpPr>
          <p:spPr>
            <a:xfrm>
              <a:off x="9549023" y="5616152"/>
              <a:ext cx="148011" cy="2590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5" name="Conector recto 1084">
              <a:extLst>
                <a:ext uri="{FF2B5EF4-FFF2-40B4-BE49-F238E27FC236}">
                  <a16:creationId xmlns:a16="http://schemas.microsoft.com/office/drawing/2014/main" id="{E8926511-8B68-EB9D-2EE6-AB859A6D986B}"/>
                </a:ext>
              </a:extLst>
            </p:cNvPr>
            <p:cNvCxnSpPr>
              <a:cxnSpLocks/>
              <a:stCxn id="1081" idx="3"/>
              <a:endCxn id="1079" idx="6"/>
            </p:cNvCxnSpPr>
            <p:nvPr/>
          </p:nvCxnSpPr>
          <p:spPr>
            <a:xfrm flipH="1">
              <a:off x="9512042" y="5655076"/>
              <a:ext cx="181109" cy="3341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5" name="Conector recto 2054">
              <a:extLst>
                <a:ext uri="{FF2B5EF4-FFF2-40B4-BE49-F238E27FC236}">
                  <a16:creationId xmlns:a16="http://schemas.microsoft.com/office/drawing/2014/main" id="{F0DABE8C-1452-8E86-1B7F-F081BB9F0E64}"/>
                </a:ext>
              </a:extLst>
            </p:cNvPr>
            <p:cNvCxnSpPr>
              <a:cxnSpLocks/>
              <a:stCxn id="1076" idx="4"/>
              <a:endCxn id="1079" idx="0"/>
            </p:cNvCxnSpPr>
            <p:nvPr/>
          </p:nvCxnSpPr>
          <p:spPr>
            <a:xfrm>
              <a:off x="9192868" y="5501436"/>
              <a:ext cx="193478" cy="4677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8" name="Conector recto 2057">
              <a:extLst>
                <a:ext uri="{FF2B5EF4-FFF2-40B4-BE49-F238E27FC236}">
                  <a16:creationId xmlns:a16="http://schemas.microsoft.com/office/drawing/2014/main" id="{F169BC8C-811E-A0C6-BBC8-CE110B5BFFAB}"/>
                </a:ext>
              </a:extLst>
            </p:cNvPr>
            <p:cNvCxnSpPr>
              <a:cxnSpLocks/>
              <a:stCxn id="1080" idx="6"/>
              <a:endCxn id="1077" idx="2"/>
            </p:cNvCxnSpPr>
            <p:nvPr/>
          </p:nvCxnSpPr>
          <p:spPr>
            <a:xfrm flipV="1">
              <a:off x="9138927" y="5595999"/>
              <a:ext cx="284423" cy="1645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9" name="Conector recto 2058">
              <a:extLst>
                <a:ext uri="{FF2B5EF4-FFF2-40B4-BE49-F238E27FC236}">
                  <a16:creationId xmlns:a16="http://schemas.microsoft.com/office/drawing/2014/main" id="{02978773-9F44-C22C-B17D-F3E34329EBCC}"/>
                </a:ext>
              </a:extLst>
            </p:cNvPr>
            <p:cNvCxnSpPr>
              <a:cxnSpLocks/>
              <a:stCxn id="1079" idx="1"/>
              <a:endCxn id="1078" idx="0"/>
            </p:cNvCxnSpPr>
            <p:nvPr/>
          </p:nvCxnSpPr>
          <p:spPr>
            <a:xfrm flipH="1" flipV="1">
              <a:off x="9174467" y="6015296"/>
              <a:ext cx="175841" cy="126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4" name="Conector recto 2063">
              <a:extLst>
                <a:ext uri="{FF2B5EF4-FFF2-40B4-BE49-F238E27FC236}">
                  <a16:creationId xmlns:a16="http://schemas.microsoft.com/office/drawing/2014/main" id="{35371956-082F-98D8-94CE-9267AF8A7F8E}"/>
                </a:ext>
              </a:extLst>
            </p:cNvPr>
            <p:cNvCxnSpPr>
              <a:cxnSpLocks/>
              <a:stCxn id="1080" idx="4"/>
              <a:endCxn id="1078" idx="1"/>
            </p:cNvCxnSpPr>
            <p:nvPr/>
          </p:nvCxnSpPr>
          <p:spPr>
            <a:xfrm>
              <a:off x="9084478" y="5875635"/>
              <a:ext cx="21796" cy="1299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Audio 29">
            <a:hlinkClick r:id="" action="ppaction://media"/>
            <a:extLst>
              <a:ext uri="{FF2B5EF4-FFF2-40B4-BE49-F238E27FC236}">
                <a16:creationId xmlns:a16="http://schemas.microsoft.com/office/drawing/2014/main" id="{7D36A1FE-FC42-473B-4B9D-B83C6E5EE7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/>
          <a:srcRect l="-456250" t="-456250" r="-456250" b="-4562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24408898"/>
      </p:ext>
    </p:extLst>
  </p:cSld>
  <p:clrMapOvr>
    <a:masterClrMapping/>
  </p:clrMapOvr>
  <p:transition advTm="46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5" x="6529388" y="5776913"/>
          <p14:tracePt t="107" x="6602413" y="5776913"/>
          <p14:tracePt t="118" x="6858000" y="5751513"/>
          <p14:tracePt t="137" x="7165975" y="5730875"/>
          <p14:tracePt t="153" x="7219950" y="5730875"/>
          <p14:tracePt t="168" x="7346950" y="5710238"/>
          <p14:tracePt t="187" x="7481888" y="5710238"/>
          <p14:tracePt t="190" x="7508875" y="5710238"/>
          <p14:tracePt t="201" x="7542213" y="5710238"/>
          <p14:tracePt t="218" x="7669213" y="5676900"/>
          <p14:tracePt t="237" x="7924800" y="5637213"/>
          <p14:tracePt t="252" x="8226425" y="5568950"/>
          <p14:tracePt t="268" x="8440738" y="5529263"/>
          <p14:tracePt t="271" x="8542338" y="5502275"/>
          <p14:tracePt t="286" x="8709025" y="5481638"/>
          <p14:tracePt t="289" x="8816975" y="5435600"/>
          <p14:tracePt t="292" x="8950325" y="5414963"/>
          <p14:tracePt t="303" x="9097963" y="5341938"/>
          <p14:tracePt t="318" x="9253538" y="5308600"/>
          <p14:tracePt t="321" x="9326563" y="5287963"/>
          <p14:tracePt t="337" x="9340850" y="5287963"/>
          <p14:tracePt t="339" x="9353550" y="5287963"/>
          <p14:tracePt t="358" x="9380538" y="5287963"/>
          <p14:tracePt t="603" x="9359900" y="5287963"/>
          <p14:tracePt t="609" x="9332913" y="5287963"/>
          <p14:tracePt t="618" x="9313863" y="5287963"/>
          <p14:tracePt t="639" x="9272588" y="5287963"/>
          <p14:tracePt t="653" x="9259888" y="5287963"/>
          <p14:tracePt t="657" x="9245600" y="5287963"/>
          <p14:tracePt t="670" x="9232900" y="5287963"/>
          <p14:tracePt t="742" x="9220200" y="5287963"/>
          <p14:tracePt t="837" x="9205913" y="5287963"/>
          <p14:tracePt t="1794" x="9178925" y="5287963"/>
          <p14:tracePt t="1803" x="9166225" y="5287963"/>
          <p14:tracePt t="1819" x="9139238" y="5287963"/>
          <p14:tracePt t="1838" x="9024938" y="5287963"/>
          <p14:tracePt t="1854" x="8991600" y="5287963"/>
          <p14:tracePt t="1857" x="8943975" y="5287963"/>
          <p14:tracePt t="1859" x="8890000" y="5287963"/>
          <p14:tracePt t="1869" x="8837613" y="5300663"/>
          <p14:tracePt t="1887" x="8769350" y="5327650"/>
          <p14:tracePt t="1905" x="8648700" y="5402263"/>
          <p14:tracePt t="1919" x="8636000" y="5414963"/>
          <p14:tracePt t="1923" x="8621713" y="5429250"/>
          <p14:tracePt t="1925" x="8609013" y="5441950"/>
          <p14:tracePt t="1937" x="8594725" y="5441950"/>
          <p14:tracePt t="1953" x="8569325" y="5441950"/>
          <p14:tracePt t="1968" x="8542338" y="5441950"/>
          <p14:tracePt t="1970" x="8528050" y="5441950"/>
          <p14:tracePt t="1987" x="8528050" y="5414963"/>
          <p14:tracePt t="1991" x="8528050" y="5348288"/>
          <p14:tracePt t="1994" x="8542338" y="5248275"/>
          <p14:tracePt t="2002" x="8642350" y="5038725"/>
          <p14:tracePt t="2018" x="8897938" y="4683125"/>
          <p14:tracePt t="2039" x="9072563" y="4483100"/>
          <p14:tracePt t="2053" x="9105900" y="4449763"/>
          <p14:tracePt t="2069" x="9151938" y="4387850"/>
          <p14:tracePt t="2086" x="9178925" y="4395788"/>
          <p14:tracePt t="2105" x="9239250" y="4510088"/>
          <p14:tracePt t="2118" x="9239250" y="4570413"/>
          <p14:tracePt t="2137" x="9239250" y="4637088"/>
          <p14:tracePt t="2152" x="9239250" y="4664075"/>
          <p14:tracePt t="2155" x="9239250" y="4676775"/>
          <p14:tracePt t="2168" x="9239250" y="4691063"/>
          <p14:tracePt t="2170" x="9239250" y="4703763"/>
          <p14:tracePt t="2271" x="9239250" y="4718050"/>
          <p14:tracePt t="2279" x="9239250" y="4730750"/>
          <p14:tracePt t="2289" x="9239250" y="4757738"/>
          <p14:tracePt t="2303" x="9232900" y="4811713"/>
          <p14:tracePt t="2318" x="9112250" y="5026025"/>
          <p14:tracePt t="2337" x="9072563" y="5086350"/>
          <p14:tracePt t="2351" x="9058275" y="5100638"/>
          <p14:tracePt t="2368" x="9058275" y="5140325"/>
          <p14:tracePt t="2388" x="9012238" y="5140325"/>
          <p14:tracePt t="2390" x="8997950" y="5133975"/>
          <p14:tracePt t="2402" x="8985250" y="5106988"/>
          <p14:tracePt t="2405" x="8970963" y="5092700"/>
          <p14:tracePt t="2418" x="8970963" y="5080000"/>
          <p14:tracePt t="2421" x="8970963" y="5065713"/>
          <p14:tracePt t="2436" x="8970963" y="5053013"/>
          <p14:tracePt t="2516" x="8970963" y="5059363"/>
          <p14:tracePt t="2524" x="8970963" y="5073650"/>
          <p14:tracePt t="2538" x="8970963" y="5086350"/>
          <p14:tracePt t="2552" x="8958263" y="5100638"/>
          <p14:tracePt t="2648" x="8958263" y="5126038"/>
          <p14:tracePt t="2655" x="8958263" y="5140325"/>
          <p14:tracePt t="2669" x="8958263" y="5153025"/>
          <p14:tracePt t="2688" x="8958263" y="5167313"/>
          <p14:tracePt t="2722" x="8943975" y="5160963"/>
          <p14:tracePt t="2729" x="8943975" y="5133975"/>
          <p14:tracePt t="2740" x="8943975" y="5059363"/>
          <p14:tracePt t="2742" x="8943975" y="5026025"/>
          <p14:tracePt t="2751" x="8943975" y="4999038"/>
          <p14:tracePt t="2768" x="8943975" y="4938713"/>
          <p14:tracePt t="2788" x="8943975" y="4926013"/>
          <p14:tracePt t="2816" x="8943975" y="4932363"/>
          <p14:tracePt t="2825" x="8943975" y="4978400"/>
          <p14:tracePt t="2837" x="8943975" y="5005388"/>
          <p14:tracePt t="2855" x="8943975" y="5119688"/>
          <p14:tracePt t="2869" x="8943975" y="5133975"/>
          <p14:tracePt t="2871" x="8943975" y="5146675"/>
          <p14:tracePt t="2886" x="8943975" y="5173663"/>
          <p14:tracePt t="2904" x="8943975" y="5186363"/>
          <p14:tracePt t="2907" x="8943975" y="5167313"/>
          <p14:tracePt t="2918" x="8943975" y="5113338"/>
          <p14:tracePt t="2936" x="8943975" y="5013325"/>
          <p14:tracePt t="2953" x="8943975" y="4972050"/>
          <p14:tracePt t="2993" x="8943975" y="4978400"/>
          <p14:tracePt t="3000" x="8943975" y="4992688"/>
          <p14:tracePt t="3008" x="8943975" y="5005388"/>
          <p14:tracePt t="3018" x="8943975" y="5019675"/>
          <p14:tracePt t="3039" x="8943975" y="5059363"/>
          <p14:tracePt t="3066" x="8931275" y="5059363"/>
          <p14:tracePt t="3074" x="8931275" y="5053013"/>
          <p14:tracePt t="3087" x="8931275" y="5038725"/>
          <p14:tracePt t="3105" x="8931275" y="5013325"/>
          <p14:tracePt t="3156" x="8916988" y="5013325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6E19C-1EBA-8F1C-80FD-0F817D0F3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5092D647-9296-62AC-B7F6-027B689F2D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803" y="2253214"/>
            <a:ext cx="1440000" cy="772653"/>
          </a:xfrm>
          <a:prstGeom prst="rect">
            <a:avLst/>
          </a:prstGeom>
          <a:ln w="25400">
            <a:solidFill>
              <a:schemeClr val="tx1"/>
            </a:solidFill>
          </a:ln>
          <a:scene3d>
            <a:camera prst="orthographicFront">
              <a:rot lat="900000" lon="18899981" rev="0"/>
            </a:camera>
            <a:lightRig rig="threePt" dir="t"/>
          </a:scene3d>
        </p:spPr>
      </p:pic>
      <p:pic>
        <p:nvPicPr>
          <p:cNvPr id="1026" name="Picture 2" descr="Mouse cartoon outline: Más de 14,948 ilustraciones y dibujos de stock con  licencia libres de regalías | Shutterstock">
            <a:extLst>
              <a:ext uri="{FF2B5EF4-FFF2-40B4-BE49-F238E27FC236}">
                <a16:creationId xmlns:a16="http://schemas.microsoft.com/office/drawing/2014/main" id="{86663BB6-1EA7-ADAB-3ABF-E4A812DB7F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214" b="83929" l="10000" r="90000">
                        <a14:foregroundMark x1="43015" y1="41429" x2="42683" y2="41150"/>
                        <a14:foregroundMark x1="43984" y1="42243" x2="43015" y2="41429"/>
                        <a14:foregroundMark x1="28077" y1="31429" x2="35769" y2="31429"/>
                        <a14:foregroundMark x1="26538" y1="33929" x2="33462" y2="36429"/>
                        <a14:foregroundMark x1="40385" y1="25357" x2="40385" y2="25357"/>
                        <a14:foregroundMark x1="55769" y1="22143" x2="53846" y2="23929"/>
                        <a14:foregroundMark x1="44528" y1="75931" x2="45769" y2="74643"/>
                        <a14:foregroundMark x1="39866" y1="80770" x2="42322" y2="78220"/>
                        <a14:foregroundMark x1="47647" y1="83929" x2="47692" y2="83929"/>
                        <a14:foregroundMark x1="47287" y1="83929" x2="47574" y2="83929"/>
                        <a14:foregroundMark x1="44198" y1="83929" x2="45828" y2="83929"/>
                        <a14:foregroundMark x1="34615" y1="83929" x2="42450" y2="83929"/>
                        <a14:backgroundMark x1="33864" y1="35980" x2="38846" y2="39286"/>
                        <a14:backgroundMark x1="40385" y1="39643" x2="41923" y2="39643"/>
                        <a14:backgroundMark x1="46538" y1="44286" x2="49615" y2="45357"/>
                        <a14:backgroundMark x1="41154" y1="40000" x2="43077" y2="40714"/>
                        <a14:backgroundMark x1="40000" y1="38929" x2="34121" y2="35694"/>
                        <a14:backgroundMark x1="39615" y1="38571" x2="41923" y2="38214"/>
                        <a14:backgroundMark x1="41923" y1="40714" x2="41923" y2="41071"/>
                        <a14:backgroundMark x1="42692" y1="41429" x2="42692" y2="41429"/>
                        <a14:backgroundMark x1="42692" y1="41429" x2="42692" y2="41429"/>
                        <a14:backgroundMark x1="42692" y1="41429" x2="42692" y2="41429"/>
                        <a14:backgroundMark x1="45769" y1="44286" x2="45769" y2="44286"/>
                        <a14:backgroundMark x1="45769" y1="44286" x2="45769" y2="44286"/>
                        <a14:backgroundMark x1="46154" y1="44286" x2="45385" y2="44286"/>
                        <a14:backgroundMark x1="45385" y1="44286" x2="46538" y2="44286"/>
                        <a14:backgroundMark x1="44231" y1="77500" x2="41923" y2="75714"/>
                        <a14:backgroundMark x1="45000" y1="77143" x2="44231" y2="75357"/>
                        <a14:backgroundMark x1="43846" y1="77500" x2="43846" y2="75714"/>
                        <a14:backgroundMark x1="42692" y1="77500" x2="42308" y2="78214"/>
                        <a14:backgroundMark x1="40769" y1="81429" x2="40000" y2="82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762"/>
          <a:stretch>
            <a:fillRect/>
          </a:stretch>
        </p:blipFill>
        <p:spPr bwMode="auto">
          <a:xfrm>
            <a:off x="2546283" y="326006"/>
            <a:ext cx="1232889" cy="117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ouse cartoon outline: Más de 14,948 ilustraciones y dibujos de stock con  licencia libres de regalías | Shutterstock">
            <a:extLst>
              <a:ext uri="{FF2B5EF4-FFF2-40B4-BE49-F238E27FC236}">
                <a16:creationId xmlns:a16="http://schemas.microsoft.com/office/drawing/2014/main" id="{92F88865-3994-AAAE-13AD-6C6883B239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214" b="83929" l="10000" r="90000">
                        <a14:foregroundMark x1="43015" y1="41429" x2="42683" y2="41150"/>
                        <a14:foregroundMark x1="43984" y1="42243" x2="43015" y2="41429"/>
                        <a14:foregroundMark x1="28077" y1="31429" x2="35769" y2="31429"/>
                        <a14:foregroundMark x1="26538" y1="33929" x2="33462" y2="36429"/>
                        <a14:foregroundMark x1="40385" y1="25357" x2="40385" y2="25357"/>
                        <a14:foregroundMark x1="55769" y1="22143" x2="53846" y2="23929"/>
                        <a14:foregroundMark x1="44528" y1="75931" x2="45769" y2="74643"/>
                        <a14:foregroundMark x1="39866" y1="80770" x2="42322" y2="78220"/>
                        <a14:foregroundMark x1="47647" y1="83929" x2="47692" y2="83929"/>
                        <a14:foregroundMark x1="47287" y1="83929" x2="47574" y2="83929"/>
                        <a14:foregroundMark x1="44198" y1="83929" x2="45828" y2="83929"/>
                        <a14:foregroundMark x1="34615" y1="83929" x2="42450" y2="83929"/>
                        <a14:backgroundMark x1="33864" y1="35980" x2="38846" y2="39286"/>
                        <a14:backgroundMark x1="40385" y1="39643" x2="41923" y2="39643"/>
                        <a14:backgroundMark x1="46538" y1="44286" x2="49615" y2="45357"/>
                        <a14:backgroundMark x1="41154" y1="40000" x2="43077" y2="40714"/>
                        <a14:backgroundMark x1="40000" y1="38929" x2="34121" y2="35694"/>
                        <a14:backgroundMark x1="39615" y1="38571" x2="41923" y2="38214"/>
                        <a14:backgroundMark x1="41923" y1="40714" x2="41923" y2="41071"/>
                        <a14:backgroundMark x1="42692" y1="41429" x2="42692" y2="41429"/>
                        <a14:backgroundMark x1="42692" y1="41429" x2="42692" y2="41429"/>
                        <a14:backgroundMark x1="42692" y1="41429" x2="42692" y2="41429"/>
                        <a14:backgroundMark x1="45769" y1="44286" x2="45769" y2="44286"/>
                        <a14:backgroundMark x1="45769" y1="44286" x2="45769" y2="44286"/>
                        <a14:backgroundMark x1="46154" y1="44286" x2="45385" y2="44286"/>
                        <a14:backgroundMark x1="45385" y1="44286" x2="46538" y2="44286"/>
                        <a14:backgroundMark x1="44231" y1="77500" x2="41923" y2="75714"/>
                        <a14:backgroundMark x1="45000" y1="77143" x2="44231" y2="75357"/>
                        <a14:backgroundMark x1="43846" y1="77500" x2="43846" y2="75714"/>
                        <a14:backgroundMark x1="42692" y1="77500" x2="42308" y2="78214"/>
                        <a14:backgroundMark x1="40769" y1="81429" x2="40000" y2="82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762"/>
          <a:stretch>
            <a:fillRect/>
          </a:stretch>
        </p:blipFill>
        <p:spPr bwMode="auto">
          <a:xfrm>
            <a:off x="2494034" y="1963225"/>
            <a:ext cx="1232889" cy="117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3C4D648-A502-EB67-D22D-10D2831322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7762" y="2212334"/>
            <a:ext cx="1070489" cy="745588"/>
          </a:xfrm>
          <a:prstGeom prst="rect">
            <a:avLst/>
          </a:prstGeom>
        </p:spPr>
      </p:pic>
      <p:sp>
        <p:nvSpPr>
          <p:cNvPr id="56" name="Flecha: a la derecha 55">
            <a:extLst>
              <a:ext uri="{FF2B5EF4-FFF2-40B4-BE49-F238E27FC236}">
                <a16:creationId xmlns:a16="http://schemas.microsoft.com/office/drawing/2014/main" id="{9F11AE66-7401-B226-A7D1-2C34A4356778}"/>
              </a:ext>
            </a:extLst>
          </p:cNvPr>
          <p:cNvSpPr/>
          <p:nvPr/>
        </p:nvSpPr>
        <p:spPr>
          <a:xfrm>
            <a:off x="5476953" y="759206"/>
            <a:ext cx="707562" cy="368214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pSp>
        <p:nvGrpSpPr>
          <p:cNvPr id="1034" name="Grupo 1033">
            <a:extLst>
              <a:ext uri="{FF2B5EF4-FFF2-40B4-BE49-F238E27FC236}">
                <a16:creationId xmlns:a16="http://schemas.microsoft.com/office/drawing/2014/main" id="{E5AB3252-2227-96C6-27C6-337594F11DF5}"/>
              </a:ext>
            </a:extLst>
          </p:cNvPr>
          <p:cNvGrpSpPr/>
          <p:nvPr/>
        </p:nvGrpSpPr>
        <p:grpSpPr>
          <a:xfrm>
            <a:off x="6342344" y="257802"/>
            <a:ext cx="1592686" cy="1291431"/>
            <a:chOff x="3935668" y="2042571"/>
            <a:chExt cx="1592686" cy="1291431"/>
          </a:xfrm>
        </p:grpSpPr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3F6F4E1D-E567-30ED-4861-42B4F48EA3F1}"/>
                </a:ext>
              </a:extLst>
            </p:cNvPr>
            <p:cNvSpPr/>
            <p:nvPr/>
          </p:nvSpPr>
          <p:spPr>
            <a:xfrm rot="20575525">
              <a:off x="4139385" y="2042571"/>
              <a:ext cx="288205" cy="288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60" name="Elipse 59">
              <a:extLst>
                <a:ext uri="{FF2B5EF4-FFF2-40B4-BE49-F238E27FC236}">
                  <a16:creationId xmlns:a16="http://schemas.microsoft.com/office/drawing/2014/main" id="{5407FBD6-0557-B5F1-481E-A144DB3C848F}"/>
                </a:ext>
              </a:extLst>
            </p:cNvPr>
            <p:cNvSpPr/>
            <p:nvPr/>
          </p:nvSpPr>
          <p:spPr>
            <a:xfrm rot="19446628">
              <a:off x="4617716" y="2330571"/>
              <a:ext cx="288205" cy="2880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61" name="Elipse 60">
              <a:extLst>
                <a:ext uri="{FF2B5EF4-FFF2-40B4-BE49-F238E27FC236}">
                  <a16:creationId xmlns:a16="http://schemas.microsoft.com/office/drawing/2014/main" id="{4072E59B-483C-7EBB-0BA1-3350874E226D}"/>
                </a:ext>
              </a:extLst>
            </p:cNvPr>
            <p:cNvSpPr/>
            <p:nvPr/>
          </p:nvSpPr>
          <p:spPr>
            <a:xfrm rot="1837068">
              <a:off x="4193651" y="3046002"/>
              <a:ext cx="288205" cy="288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2F15CC7B-694C-0534-4C91-8D234676ACFA}"/>
                </a:ext>
              </a:extLst>
            </p:cNvPr>
            <p:cNvSpPr/>
            <p:nvPr/>
          </p:nvSpPr>
          <p:spPr>
            <a:xfrm rot="19442714">
              <a:off x="4560657" y="2829313"/>
              <a:ext cx="288205" cy="28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2CBC10EB-2CAB-0850-191C-0D1260D30A2B}"/>
                </a:ext>
              </a:extLst>
            </p:cNvPr>
            <p:cNvSpPr/>
            <p:nvPr/>
          </p:nvSpPr>
          <p:spPr>
            <a:xfrm rot="20419629">
              <a:off x="3935668" y="2598820"/>
              <a:ext cx="288205" cy="2880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24" name="Elipse 1023">
              <a:extLst>
                <a:ext uri="{FF2B5EF4-FFF2-40B4-BE49-F238E27FC236}">
                  <a16:creationId xmlns:a16="http://schemas.microsoft.com/office/drawing/2014/main" id="{52F5522A-A5A9-B44A-CB8C-296C021C40A1}"/>
                </a:ext>
              </a:extLst>
            </p:cNvPr>
            <p:cNvSpPr/>
            <p:nvPr/>
          </p:nvSpPr>
          <p:spPr>
            <a:xfrm>
              <a:off x="5240149" y="2262462"/>
              <a:ext cx="288205" cy="288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25" name="Elipse 1024">
              <a:extLst>
                <a:ext uri="{FF2B5EF4-FFF2-40B4-BE49-F238E27FC236}">
                  <a16:creationId xmlns:a16="http://schemas.microsoft.com/office/drawing/2014/main" id="{04BDBF47-EC98-08B0-CE65-75EB4F2222D6}"/>
                </a:ext>
              </a:extLst>
            </p:cNvPr>
            <p:cNvSpPr/>
            <p:nvPr/>
          </p:nvSpPr>
          <p:spPr>
            <a:xfrm rot="856740">
              <a:off x="5113418" y="2738372"/>
              <a:ext cx="288205" cy="288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1027" name="Conector recto 1026">
              <a:extLst>
                <a:ext uri="{FF2B5EF4-FFF2-40B4-BE49-F238E27FC236}">
                  <a16:creationId xmlns:a16="http://schemas.microsoft.com/office/drawing/2014/main" id="{C121B48B-A879-1CC4-A538-F53F5B78B828}"/>
                </a:ext>
              </a:extLst>
            </p:cNvPr>
            <p:cNvCxnSpPr>
              <a:stCxn id="1024" idx="4"/>
              <a:endCxn id="1025" idx="0"/>
            </p:cNvCxnSpPr>
            <p:nvPr/>
          </p:nvCxnSpPr>
          <p:spPr>
            <a:xfrm flipH="1">
              <a:off x="5293038" y="2550462"/>
              <a:ext cx="91214" cy="1923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Conector recto 1027">
              <a:extLst>
                <a:ext uri="{FF2B5EF4-FFF2-40B4-BE49-F238E27FC236}">
                  <a16:creationId xmlns:a16="http://schemas.microsoft.com/office/drawing/2014/main" id="{514A0AE1-BEEE-D6F2-F1AA-F2819E7361A5}"/>
                </a:ext>
              </a:extLst>
            </p:cNvPr>
            <p:cNvCxnSpPr>
              <a:cxnSpLocks/>
              <a:stCxn id="60" idx="4"/>
              <a:endCxn id="1025" idx="2"/>
            </p:cNvCxnSpPr>
            <p:nvPr/>
          </p:nvCxnSpPr>
          <p:spPr>
            <a:xfrm>
              <a:off x="4846235" y="2591232"/>
              <a:ext cx="271635" cy="2555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Conector recto 1028">
              <a:extLst>
                <a:ext uri="{FF2B5EF4-FFF2-40B4-BE49-F238E27FC236}">
                  <a16:creationId xmlns:a16="http://schemas.microsoft.com/office/drawing/2014/main" id="{26F4F354-45AC-8A2D-6CAC-07633AD43A34}"/>
                </a:ext>
              </a:extLst>
            </p:cNvPr>
            <p:cNvCxnSpPr>
              <a:cxnSpLocks/>
              <a:stCxn id="1024" idx="3"/>
              <a:endCxn id="62" idx="6"/>
            </p:cNvCxnSpPr>
            <p:nvPr/>
          </p:nvCxnSpPr>
          <p:spPr>
            <a:xfrm flipH="1">
              <a:off x="4821408" y="2508285"/>
              <a:ext cx="460948" cy="3804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Conector recto 1029">
              <a:extLst>
                <a:ext uri="{FF2B5EF4-FFF2-40B4-BE49-F238E27FC236}">
                  <a16:creationId xmlns:a16="http://schemas.microsoft.com/office/drawing/2014/main" id="{373DA751-903A-FC2B-5F7D-27630419F02E}"/>
                </a:ext>
              </a:extLst>
            </p:cNvPr>
            <p:cNvCxnSpPr>
              <a:cxnSpLocks/>
              <a:stCxn id="59" idx="4"/>
              <a:endCxn id="62" idx="0"/>
            </p:cNvCxnSpPr>
            <p:nvPr/>
          </p:nvCxnSpPr>
          <p:spPr>
            <a:xfrm>
              <a:off x="4325769" y="2324224"/>
              <a:ext cx="294442" cy="532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Conector recto 1030">
              <a:extLst>
                <a:ext uri="{FF2B5EF4-FFF2-40B4-BE49-F238E27FC236}">
                  <a16:creationId xmlns:a16="http://schemas.microsoft.com/office/drawing/2014/main" id="{280AD6C7-46B8-8F19-DD70-ECDD009F9547}"/>
                </a:ext>
              </a:extLst>
            </p:cNvPr>
            <p:cNvCxnSpPr>
              <a:cxnSpLocks/>
              <a:stCxn id="63" idx="6"/>
              <a:endCxn id="60" idx="2"/>
            </p:cNvCxnSpPr>
            <p:nvPr/>
          </p:nvCxnSpPr>
          <p:spPr>
            <a:xfrm flipV="1">
              <a:off x="4215462" y="2559047"/>
              <a:ext cx="429612" cy="1352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Conector recto 1031">
              <a:extLst>
                <a:ext uri="{FF2B5EF4-FFF2-40B4-BE49-F238E27FC236}">
                  <a16:creationId xmlns:a16="http://schemas.microsoft.com/office/drawing/2014/main" id="{4A1CFF00-D1F8-9B2A-44E3-41D30757035F}"/>
                </a:ext>
              </a:extLst>
            </p:cNvPr>
            <p:cNvCxnSpPr>
              <a:cxnSpLocks/>
              <a:stCxn id="62" idx="1"/>
              <a:endCxn id="61" idx="0"/>
            </p:cNvCxnSpPr>
            <p:nvPr/>
          </p:nvCxnSpPr>
          <p:spPr>
            <a:xfrm flipH="1">
              <a:off x="4411094" y="2950717"/>
              <a:ext cx="151398" cy="1153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Conector recto 1032">
              <a:extLst>
                <a:ext uri="{FF2B5EF4-FFF2-40B4-BE49-F238E27FC236}">
                  <a16:creationId xmlns:a16="http://schemas.microsoft.com/office/drawing/2014/main" id="{6079D9A3-C346-7DDD-ACC7-B1E3AF8A5EC8}"/>
                </a:ext>
              </a:extLst>
            </p:cNvPr>
            <p:cNvCxnSpPr>
              <a:cxnSpLocks/>
              <a:stCxn id="63" idx="4"/>
              <a:endCxn id="61" idx="1"/>
            </p:cNvCxnSpPr>
            <p:nvPr/>
          </p:nvCxnSpPr>
          <p:spPr>
            <a:xfrm>
              <a:off x="4128248" y="2878415"/>
              <a:ext cx="173675" cy="1720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5" name="Flecha: a la derecha 1034">
            <a:extLst>
              <a:ext uri="{FF2B5EF4-FFF2-40B4-BE49-F238E27FC236}">
                <a16:creationId xmlns:a16="http://schemas.microsoft.com/office/drawing/2014/main" id="{51F6F277-25BD-83DF-BC64-FE3AB35F6F46}"/>
              </a:ext>
            </a:extLst>
          </p:cNvPr>
          <p:cNvSpPr/>
          <p:nvPr/>
        </p:nvSpPr>
        <p:spPr>
          <a:xfrm>
            <a:off x="3726810" y="2438929"/>
            <a:ext cx="707562" cy="368214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36" name="Flecha: a la derecha 1035">
            <a:extLst>
              <a:ext uri="{FF2B5EF4-FFF2-40B4-BE49-F238E27FC236}">
                <a16:creationId xmlns:a16="http://schemas.microsoft.com/office/drawing/2014/main" id="{72DC9B96-D702-4168-9D6C-F6BE7E1CE6C6}"/>
              </a:ext>
            </a:extLst>
          </p:cNvPr>
          <p:cNvSpPr/>
          <p:nvPr/>
        </p:nvSpPr>
        <p:spPr>
          <a:xfrm>
            <a:off x="5722217" y="2471426"/>
            <a:ext cx="707562" cy="368214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pSp>
        <p:nvGrpSpPr>
          <p:cNvPr id="1067" name="Grupo 1066">
            <a:extLst>
              <a:ext uri="{FF2B5EF4-FFF2-40B4-BE49-F238E27FC236}">
                <a16:creationId xmlns:a16="http://schemas.microsoft.com/office/drawing/2014/main" id="{6E67E869-250D-C264-75A2-17D51915565A}"/>
              </a:ext>
            </a:extLst>
          </p:cNvPr>
          <p:cNvGrpSpPr/>
          <p:nvPr/>
        </p:nvGrpSpPr>
        <p:grpSpPr>
          <a:xfrm>
            <a:off x="6578090" y="1966889"/>
            <a:ext cx="1385738" cy="1163675"/>
            <a:chOff x="5722002" y="1999043"/>
            <a:chExt cx="1385738" cy="1163675"/>
          </a:xfrm>
        </p:grpSpPr>
        <p:sp>
          <p:nvSpPr>
            <p:cNvPr id="1038" name="Elipse 1037">
              <a:extLst>
                <a:ext uri="{FF2B5EF4-FFF2-40B4-BE49-F238E27FC236}">
                  <a16:creationId xmlns:a16="http://schemas.microsoft.com/office/drawing/2014/main" id="{990156DB-DB2C-7540-F52E-333A440D66EB}"/>
                </a:ext>
              </a:extLst>
            </p:cNvPr>
            <p:cNvSpPr/>
            <p:nvPr/>
          </p:nvSpPr>
          <p:spPr>
            <a:xfrm rot="20575525">
              <a:off x="5925719" y="1999043"/>
              <a:ext cx="288205" cy="288000"/>
            </a:xfrm>
            <a:prstGeom prst="ellipse">
              <a:avLst/>
            </a:prstGeom>
            <a:solidFill>
              <a:srgbClr val="F6BEC9"/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39" name="Elipse 1038">
              <a:extLst>
                <a:ext uri="{FF2B5EF4-FFF2-40B4-BE49-F238E27FC236}">
                  <a16:creationId xmlns:a16="http://schemas.microsoft.com/office/drawing/2014/main" id="{771BB325-07B4-E296-C0F9-D422754C37A1}"/>
                </a:ext>
              </a:extLst>
            </p:cNvPr>
            <p:cNvSpPr/>
            <p:nvPr/>
          </p:nvSpPr>
          <p:spPr>
            <a:xfrm rot="19446628">
              <a:off x="6319386" y="2224991"/>
              <a:ext cx="288205" cy="288000"/>
            </a:xfrm>
            <a:prstGeom prst="ellipse">
              <a:avLst/>
            </a:prstGeom>
            <a:solidFill>
              <a:srgbClr val="F15B5B"/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40" name="Elipse 1039">
              <a:extLst>
                <a:ext uri="{FF2B5EF4-FFF2-40B4-BE49-F238E27FC236}">
                  <a16:creationId xmlns:a16="http://schemas.microsoft.com/office/drawing/2014/main" id="{999A13BA-571E-5D6D-2AD8-0CC0C3A11976}"/>
                </a:ext>
              </a:extLst>
            </p:cNvPr>
            <p:cNvSpPr/>
            <p:nvPr/>
          </p:nvSpPr>
          <p:spPr>
            <a:xfrm rot="1837068">
              <a:off x="5972685" y="2874718"/>
              <a:ext cx="288205" cy="288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41" name="Elipse 1040">
              <a:extLst>
                <a:ext uri="{FF2B5EF4-FFF2-40B4-BE49-F238E27FC236}">
                  <a16:creationId xmlns:a16="http://schemas.microsoft.com/office/drawing/2014/main" id="{EDCB32A1-A9EC-3CAD-9133-884700FEDA6F}"/>
                </a:ext>
              </a:extLst>
            </p:cNvPr>
            <p:cNvSpPr/>
            <p:nvPr/>
          </p:nvSpPr>
          <p:spPr>
            <a:xfrm rot="19442714">
              <a:off x="6318905" y="2674457"/>
              <a:ext cx="288205" cy="288000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42" name="Elipse 1041">
              <a:extLst>
                <a:ext uri="{FF2B5EF4-FFF2-40B4-BE49-F238E27FC236}">
                  <a16:creationId xmlns:a16="http://schemas.microsoft.com/office/drawing/2014/main" id="{E30C3830-AFD5-10D5-2287-471B46F18C22}"/>
                </a:ext>
              </a:extLst>
            </p:cNvPr>
            <p:cNvSpPr/>
            <p:nvPr/>
          </p:nvSpPr>
          <p:spPr>
            <a:xfrm rot="20419629">
              <a:off x="5722002" y="2489590"/>
              <a:ext cx="288205" cy="2880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43" name="Elipse 1042">
              <a:extLst>
                <a:ext uri="{FF2B5EF4-FFF2-40B4-BE49-F238E27FC236}">
                  <a16:creationId xmlns:a16="http://schemas.microsoft.com/office/drawing/2014/main" id="{B820FBCD-0450-D716-DBCC-92BF3F3B1480}"/>
                </a:ext>
              </a:extLst>
            </p:cNvPr>
            <p:cNvSpPr/>
            <p:nvPr/>
          </p:nvSpPr>
          <p:spPr>
            <a:xfrm>
              <a:off x="6819535" y="2169658"/>
              <a:ext cx="288205" cy="288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44" name="Elipse 1043">
              <a:extLst>
                <a:ext uri="{FF2B5EF4-FFF2-40B4-BE49-F238E27FC236}">
                  <a16:creationId xmlns:a16="http://schemas.microsoft.com/office/drawing/2014/main" id="{5A0C84EB-7191-043D-AB9D-75B6E3AF8639}"/>
                </a:ext>
              </a:extLst>
            </p:cNvPr>
            <p:cNvSpPr/>
            <p:nvPr/>
          </p:nvSpPr>
          <p:spPr>
            <a:xfrm rot="856740">
              <a:off x="6774934" y="2610892"/>
              <a:ext cx="288205" cy="288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sp>
        <p:nvSpPr>
          <p:cNvPr id="1052" name="Elipse 1051">
            <a:extLst>
              <a:ext uri="{FF2B5EF4-FFF2-40B4-BE49-F238E27FC236}">
                <a16:creationId xmlns:a16="http://schemas.microsoft.com/office/drawing/2014/main" id="{EB9C8651-A976-8468-46E7-5479B9BFE815}"/>
              </a:ext>
            </a:extLst>
          </p:cNvPr>
          <p:cNvSpPr/>
          <p:nvPr/>
        </p:nvSpPr>
        <p:spPr>
          <a:xfrm rot="20575525">
            <a:off x="8937904" y="715072"/>
            <a:ext cx="288205" cy="288000"/>
          </a:xfrm>
          <a:prstGeom prst="ellipse">
            <a:avLst/>
          </a:prstGeom>
          <a:solidFill>
            <a:srgbClr val="F6BEC9"/>
          </a:solidFill>
          <a:ln w="0"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53" name="Elipse 1052">
            <a:extLst>
              <a:ext uri="{FF2B5EF4-FFF2-40B4-BE49-F238E27FC236}">
                <a16:creationId xmlns:a16="http://schemas.microsoft.com/office/drawing/2014/main" id="{744EE4D9-DA63-3FAA-22E6-D2242BCE1C44}"/>
              </a:ext>
            </a:extLst>
          </p:cNvPr>
          <p:cNvSpPr/>
          <p:nvPr/>
        </p:nvSpPr>
        <p:spPr>
          <a:xfrm rot="19446628">
            <a:off x="9416235" y="1003072"/>
            <a:ext cx="288205" cy="288000"/>
          </a:xfrm>
          <a:prstGeom prst="ellipse">
            <a:avLst/>
          </a:prstGeom>
          <a:solidFill>
            <a:srgbClr val="F15B5B"/>
          </a:solidFill>
          <a:ln w="0"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54" name="Elipse 1053">
            <a:extLst>
              <a:ext uri="{FF2B5EF4-FFF2-40B4-BE49-F238E27FC236}">
                <a16:creationId xmlns:a16="http://schemas.microsoft.com/office/drawing/2014/main" id="{5485B0AE-123D-C85A-BC87-49A51039D3FB}"/>
              </a:ext>
            </a:extLst>
          </p:cNvPr>
          <p:cNvSpPr/>
          <p:nvPr/>
        </p:nvSpPr>
        <p:spPr>
          <a:xfrm rot="1837068">
            <a:off x="8992170" y="1718503"/>
            <a:ext cx="288205" cy="288000"/>
          </a:xfrm>
          <a:prstGeom prst="ellipse">
            <a:avLst/>
          </a:prstGeom>
          <a:noFill/>
          <a:ln w="0"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55" name="Elipse 1054">
            <a:extLst>
              <a:ext uri="{FF2B5EF4-FFF2-40B4-BE49-F238E27FC236}">
                <a16:creationId xmlns:a16="http://schemas.microsoft.com/office/drawing/2014/main" id="{720CF1BA-E428-1290-43BD-CBA7D20E3F35}"/>
              </a:ext>
            </a:extLst>
          </p:cNvPr>
          <p:cNvSpPr/>
          <p:nvPr/>
        </p:nvSpPr>
        <p:spPr>
          <a:xfrm rot="19442714">
            <a:off x="9359176" y="1506047"/>
            <a:ext cx="288205" cy="288000"/>
          </a:xfrm>
          <a:prstGeom prst="ellipse">
            <a:avLst/>
          </a:prstGeom>
          <a:solidFill>
            <a:srgbClr val="FF0000"/>
          </a:solidFill>
          <a:ln w="0"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56" name="Elipse 1055">
            <a:extLst>
              <a:ext uri="{FF2B5EF4-FFF2-40B4-BE49-F238E27FC236}">
                <a16:creationId xmlns:a16="http://schemas.microsoft.com/office/drawing/2014/main" id="{FA4B3B92-670A-5DF0-F491-004664B9ADB3}"/>
              </a:ext>
            </a:extLst>
          </p:cNvPr>
          <p:cNvSpPr/>
          <p:nvPr/>
        </p:nvSpPr>
        <p:spPr>
          <a:xfrm rot="20419629">
            <a:off x="8734187" y="1271321"/>
            <a:ext cx="288205" cy="288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0"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57" name="Elipse 1056">
            <a:extLst>
              <a:ext uri="{FF2B5EF4-FFF2-40B4-BE49-F238E27FC236}">
                <a16:creationId xmlns:a16="http://schemas.microsoft.com/office/drawing/2014/main" id="{BED43262-51A5-3159-D56D-8A15C580AB56}"/>
              </a:ext>
            </a:extLst>
          </p:cNvPr>
          <p:cNvSpPr/>
          <p:nvPr/>
        </p:nvSpPr>
        <p:spPr>
          <a:xfrm>
            <a:off x="10038668" y="934963"/>
            <a:ext cx="288205" cy="288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0"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58" name="Elipse 1057">
            <a:extLst>
              <a:ext uri="{FF2B5EF4-FFF2-40B4-BE49-F238E27FC236}">
                <a16:creationId xmlns:a16="http://schemas.microsoft.com/office/drawing/2014/main" id="{3C18B919-C3A8-4C01-F8AF-15F13096FFFA}"/>
              </a:ext>
            </a:extLst>
          </p:cNvPr>
          <p:cNvSpPr/>
          <p:nvPr/>
        </p:nvSpPr>
        <p:spPr>
          <a:xfrm rot="856740">
            <a:off x="9911937" y="1410873"/>
            <a:ext cx="288205" cy="288000"/>
          </a:xfrm>
          <a:prstGeom prst="ellipse">
            <a:avLst/>
          </a:prstGeom>
          <a:noFill/>
          <a:ln w="0"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1059" name="Conector recto 1058">
            <a:extLst>
              <a:ext uri="{FF2B5EF4-FFF2-40B4-BE49-F238E27FC236}">
                <a16:creationId xmlns:a16="http://schemas.microsoft.com/office/drawing/2014/main" id="{8DEDA6F7-D927-16A3-8A36-0445C1072AEE}"/>
              </a:ext>
            </a:extLst>
          </p:cNvPr>
          <p:cNvCxnSpPr>
            <a:cxnSpLocks/>
            <a:stCxn id="1057" idx="4"/>
            <a:endCxn id="1058" idx="0"/>
          </p:cNvCxnSpPr>
          <p:nvPr/>
        </p:nvCxnSpPr>
        <p:spPr>
          <a:xfrm flipH="1">
            <a:off x="10091557" y="1222963"/>
            <a:ext cx="91214" cy="1923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Conector recto 1059">
            <a:extLst>
              <a:ext uri="{FF2B5EF4-FFF2-40B4-BE49-F238E27FC236}">
                <a16:creationId xmlns:a16="http://schemas.microsoft.com/office/drawing/2014/main" id="{649F8967-091A-4218-B92B-E82AB022F05F}"/>
              </a:ext>
            </a:extLst>
          </p:cNvPr>
          <p:cNvCxnSpPr>
            <a:cxnSpLocks/>
            <a:stCxn id="1053" idx="4"/>
            <a:endCxn id="1058" idx="2"/>
          </p:cNvCxnSpPr>
          <p:nvPr/>
        </p:nvCxnSpPr>
        <p:spPr>
          <a:xfrm>
            <a:off x="9644754" y="1263733"/>
            <a:ext cx="271635" cy="255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Conector recto 1060">
            <a:extLst>
              <a:ext uri="{FF2B5EF4-FFF2-40B4-BE49-F238E27FC236}">
                <a16:creationId xmlns:a16="http://schemas.microsoft.com/office/drawing/2014/main" id="{219A7ECE-A691-3B5A-B0BB-D96197715C4D}"/>
              </a:ext>
            </a:extLst>
          </p:cNvPr>
          <p:cNvCxnSpPr>
            <a:cxnSpLocks/>
            <a:stCxn id="1057" idx="3"/>
            <a:endCxn id="1055" idx="6"/>
          </p:cNvCxnSpPr>
          <p:nvPr/>
        </p:nvCxnSpPr>
        <p:spPr>
          <a:xfrm flipH="1">
            <a:off x="9619927" y="1180786"/>
            <a:ext cx="460948" cy="3846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Conector recto 1061">
            <a:extLst>
              <a:ext uri="{FF2B5EF4-FFF2-40B4-BE49-F238E27FC236}">
                <a16:creationId xmlns:a16="http://schemas.microsoft.com/office/drawing/2014/main" id="{7201CD2D-4F6C-2B9B-253E-B8BCDEEFDDD4}"/>
              </a:ext>
            </a:extLst>
          </p:cNvPr>
          <p:cNvCxnSpPr>
            <a:cxnSpLocks/>
            <a:stCxn id="1052" idx="4"/>
            <a:endCxn id="1055" idx="0"/>
          </p:cNvCxnSpPr>
          <p:nvPr/>
        </p:nvCxnSpPr>
        <p:spPr>
          <a:xfrm>
            <a:off x="9124288" y="996725"/>
            <a:ext cx="294442" cy="5367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Conector recto 1062">
            <a:extLst>
              <a:ext uri="{FF2B5EF4-FFF2-40B4-BE49-F238E27FC236}">
                <a16:creationId xmlns:a16="http://schemas.microsoft.com/office/drawing/2014/main" id="{10E1F6B2-1AC1-4145-DFBE-38BA6FB60448}"/>
              </a:ext>
            </a:extLst>
          </p:cNvPr>
          <p:cNvCxnSpPr>
            <a:cxnSpLocks/>
            <a:stCxn id="1056" idx="6"/>
            <a:endCxn id="1053" idx="2"/>
          </p:cNvCxnSpPr>
          <p:nvPr/>
        </p:nvCxnSpPr>
        <p:spPr>
          <a:xfrm flipV="1">
            <a:off x="9013981" y="1231548"/>
            <a:ext cx="429612" cy="135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Conector recto 1063">
            <a:extLst>
              <a:ext uri="{FF2B5EF4-FFF2-40B4-BE49-F238E27FC236}">
                <a16:creationId xmlns:a16="http://schemas.microsoft.com/office/drawing/2014/main" id="{88F44450-0C58-9DAD-DB82-B839A4E03E02}"/>
              </a:ext>
            </a:extLst>
          </p:cNvPr>
          <p:cNvCxnSpPr>
            <a:cxnSpLocks/>
            <a:stCxn id="1055" idx="1"/>
            <a:endCxn id="1054" idx="0"/>
          </p:cNvCxnSpPr>
          <p:nvPr/>
        </p:nvCxnSpPr>
        <p:spPr>
          <a:xfrm flipH="1">
            <a:off x="9209613" y="1627451"/>
            <a:ext cx="151398" cy="1111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Conector recto 1064">
            <a:extLst>
              <a:ext uri="{FF2B5EF4-FFF2-40B4-BE49-F238E27FC236}">
                <a16:creationId xmlns:a16="http://schemas.microsoft.com/office/drawing/2014/main" id="{30FEF91B-6C4E-5261-F888-B41C44780E80}"/>
              </a:ext>
            </a:extLst>
          </p:cNvPr>
          <p:cNvCxnSpPr>
            <a:cxnSpLocks/>
            <a:stCxn id="1056" idx="4"/>
            <a:endCxn id="1054" idx="1"/>
          </p:cNvCxnSpPr>
          <p:nvPr/>
        </p:nvCxnSpPr>
        <p:spPr>
          <a:xfrm>
            <a:off x="8926767" y="1550916"/>
            <a:ext cx="173675" cy="1720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11 mil resultados de imágenes, fotos de stock e ilustraciones libres de  regalías para Corchete linea | Shutterstock">
            <a:extLst>
              <a:ext uri="{FF2B5EF4-FFF2-40B4-BE49-F238E27FC236}">
                <a16:creationId xmlns:a16="http://schemas.microsoft.com/office/drawing/2014/main" id="{731CCDA7-1B4F-5CF1-087B-EA64B239AF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534" t="10439" r="17186" b="17747"/>
          <a:stretch>
            <a:fillRect/>
          </a:stretch>
        </p:blipFill>
        <p:spPr bwMode="auto">
          <a:xfrm>
            <a:off x="7963316" y="146328"/>
            <a:ext cx="622276" cy="3307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9" name="CuadroTexto 1068">
            <a:extLst>
              <a:ext uri="{FF2B5EF4-FFF2-40B4-BE49-F238E27FC236}">
                <a16:creationId xmlns:a16="http://schemas.microsoft.com/office/drawing/2014/main" id="{97E37247-762B-C98A-FE49-58525D7C17D8}"/>
              </a:ext>
            </a:extLst>
          </p:cNvPr>
          <p:cNvSpPr txBox="1"/>
          <p:nvPr/>
        </p:nvSpPr>
        <p:spPr>
          <a:xfrm>
            <a:off x="806143" y="3116836"/>
            <a:ext cx="2108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latin typeface="Century Gothic" panose="020B0502020202020204" pitchFamily="34" charset="0"/>
              </a:rPr>
              <a:t>Functional Data</a:t>
            </a:r>
          </a:p>
        </p:txBody>
      </p:sp>
      <p:grpSp>
        <p:nvGrpSpPr>
          <p:cNvPr id="2054" name="Grupo 2053">
            <a:extLst>
              <a:ext uri="{FF2B5EF4-FFF2-40B4-BE49-F238E27FC236}">
                <a16:creationId xmlns:a16="http://schemas.microsoft.com/office/drawing/2014/main" id="{68E40EFD-AB69-C8AF-CB1E-6B7DED376C73}"/>
              </a:ext>
            </a:extLst>
          </p:cNvPr>
          <p:cNvGrpSpPr/>
          <p:nvPr/>
        </p:nvGrpSpPr>
        <p:grpSpPr>
          <a:xfrm>
            <a:off x="3070649" y="1794113"/>
            <a:ext cx="1196419" cy="676956"/>
            <a:chOff x="3003571" y="1764229"/>
            <a:chExt cx="1196419" cy="676956"/>
          </a:xfrm>
        </p:grpSpPr>
        <p:pic>
          <p:nvPicPr>
            <p:cNvPr id="1086" name="Gráfico 1085" descr="Portátil contorno">
              <a:extLst>
                <a:ext uri="{FF2B5EF4-FFF2-40B4-BE49-F238E27FC236}">
                  <a16:creationId xmlns:a16="http://schemas.microsoft.com/office/drawing/2014/main" id="{21CE854E-5CCA-ED20-1A5C-902CDCFC3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23034" y="1764229"/>
              <a:ext cx="676956" cy="676956"/>
            </a:xfrm>
            <a:prstGeom prst="rect">
              <a:avLst/>
            </a:prstGeom>
          </p:spPr>
        </p:pic>
        <p:grpSp>
          <p:nvGrpSpPr>
            <p:cNvPr id="1087" name="Grupo 1086">
              <a:extLst>
                <a:ext uri="{FF2B5EF4-FFF2-40B4-BE49-F238E27FC236}">
                  <a16:creationId xmlns:a16="http://schemas.microsoft.com/office/drawing/2014/main" id="{F99544CA-9C89-846B-C620-7591F47AAC24}"/>
                </a:ext>
              </a:extLst>
            </p:cNvPr>
            <p:cNvGrpSpPr/>
            <p:nvPr/>
          </p:nvGrpSpPr>
          <p:grpSpPr>
            <a:xfrm>
              <a:off x="3003571" y="1975367"/>
              <a:ext cx="988560" cy="264600"/>
              <a:chOff x="3008700" y="506700"/>
              <a:chExt cx="988560" cy="2646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3">
                <p14:nvContentPartPr>
                  <p14:cNvPr id="2048" name="Entrada de lápiz 2047">
                    <a:extLst>
                      <a:ext uri="{FF2B5EF4-FFF2-40B4-BE49-F238E27FC236}">
                        <a16:creationId xmlns:a16="http://schemas.microsoft.com/office/drawing/2014/main" id="{3B60A4D4-FD11-D0F3-D270-F1C9224B1F4F}"/>
                      </a:ext>
                    </a:extLst>
                  </p14:cNvPr>
                  <p14:cNvContentPartPr/>
                  <p14:nvPr/>
                </p14:nvContentPartPr>
                <p14:xfrm>
                  <a:off x="3751740" y="527940"/>
                  <a:ext cx="245520" cy="50040"/>
                </p14:xfrm>
              </p:contentPart>
            </mc:Choice>
            <mc:Fallback>
              <p:pic>
                <p:nvPicPr>
                  <p:cNvPr id="2048" name="Entrada de lápiz 2047">
                    <a:extLst>
                      <a:ext uri="{FF2B5EF4-FFF2-40B4-BE49-F238E27FC236}">
                        <a16:creationId xmlns:a16="http://schemas.microsoft.com/office/drawing/2014/main" id="{3B60A4D4-FD11-D0F3-D270-F1C9224B1F4F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3747420" y="523651"/>
                    <a:ext cx="254160" cy="58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">
                <p14:nvContentPartPr>
                  <p14:cNvPr id="2049" name="Entrada de lápiz 2048">
                    <a:extLst>
                      <a:ext uri="{FF2B5EF4-FFF2-40B4-BE49-F238E27FC236}">
                        <a16:creationId xmlns:a16="http://schemas.microsoft.com/office/drawing/2014/main" id="{37B9A7AE-48A4-8B04-B7A5-FAABEF1A0C24}"/>
                      </a:ext>
                    </a:extLst>
                  </p14:cNvPr>
                  <p14:cNvContentPartPr/>
                  <p14:nvPr/>
                </p14:nvContentPartPr>
                <p14:xfrm>
                  <a:off x="3746340" y="617580"/>
                  <a:ext cx="238680" cy="48600"/>
                </p14:xfrm>
              </p:contentPart>
            </mc:Choice>
            <mc:Fallback>
              <p:pic>
                <p:nvPicPr>
                  <p:cNvPr id="2049" name="Entrada de lápiz 2048">
                    <a:extLst>
                      <a:ext uri="{FF2B5EF4-FFF2-40B4-BE49-F238E27FC236}">
                        <a16:creationId xmlns:a16="http://schemas.microsoft.com/office/drawing/2014/main" id="{37B9A7AE-48A4-8B04-B7A5-FAABEF1A0C24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742020" y="613228"/>
                    <a:ext cx="247320" cy="573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">
                <p14:nvContentPartPr>
                  <p14:cNvPr id="2051" name="Entrada de lápiz 2050">
                    <a:extLst>
                      <a:ext uri="{FF2B5EF4-FFF2-40B4-BE49-F238E27FC236}">
                        <a16:creationId xmlns:a16="http://schemas.microsoft.com/office/drawing/2014/main" id="{F27929E6-D047-E47E-E14D-04B5AAE54783}"/>
                      </a:ext>
                    </a:extLst>
                  </p14:cNvPr>
                  <p14:cNvContentPartPr/>
                  <p14:nvPr/>
                </p14:nvContentPartPr>
                <p14:xfrm>
                  <a:off x="3079980" y="578700"/>
                  <a:ext cx="563400" cy="173880"/>
                </p14:xfrm>
              </p:contentPart>
            </mc:Choice>
            <mc:Fallback>
              <p:pic>
                <p:nvPicPr>
                  <p:cNvPr id="2051" name="Entrada de lápiz 2050">
                    <a:extLst>
                      <a:ext uri="{FF2B5EF4-FFF2-40B4-BE49-F238E27FC236}">
                        <a16:creationId xmlns:a16="http://schemas.microsoft.com/office/drawing/2014/main" id="{F27929E6-D047-E47E-E14D-04B5AAE54783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075660" y="574380"/>
                    <a:ext cx="572040" cy="18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">
                <p14:nvContentPartPr>
                  <p14:cNvPr id="2052" name="Entrada de lápiz 2051">
                    <a:extLst>
                      <a:ext uri="{FF2B5EF4-FFF2-40B4-BE49-F238E27FC236}">
                        <a16:creationId xmlns:a16="http://schemas.microsoft.com/office/drawing/2014/main" id="{C5A32DAD-9A91-28FA-FD4E-1C34CE4FE034}"/>
                      </a:ext>
                    </a:extLst>
                  </p14:cNvPr>
                  <p14:cNvContentPartPr/>
                  <p14:nvPr/>
                </p14:nvContentPartPr>
                <p14:xfrm>
                  <a:off x="3043980" y="542700"/>
                  <a:ext cx="590040" cy="211680"/>
                </p14:xfrm>
              </p:contentPart>
            </mc:Choice>
            <mc:Fallback>
              <p:pic>
                <p:nvPicPr>
                  <p:cNvPr id="2052" name="Entrada de lápiz 2051">
                    <a:extLst>
                      <a:ext uri="{FF2B5EF4-FFF2-40B4-BE49-F238E27FC236}">
                        <a16:creationId xmlns:a16="http://schemas.microsoft.com/office/drawing/2014/main" id="{C5A32DAD-9A91-28FA-FD4E-1C34CE4FE034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039660" y="538380"/>
                    <a:ext cx="598680" cy="22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">
                <p14:nvContentPartPr>
                  <p14:cNvPr id="2053" name="Entrada de lápiz 2052">
                    <a:extLst>
                      <a:ext uri="{FF2B5EF4-FFF2-40B4-BE49-F238E27FC236}">
                        <a16:creationId xmlns:a16="http://schemas.microsoft.com/office/drawing/2014/main" id="{C9B98D23-6C40-1B80-0ABF-EBA884CBD846}"/>
                      </a:ext>
                    </a:extLst>
                  </p14:cNvPr>
                  <p14:cNvContentPartPr/>
                  <p14:nvPr/>
                </p14:nvContentPartPr>
                <p14:xfrm>
                  <a:off x="3008700" y="506700"/>
                  <a:ext cx="614880" cy="264600"/>
                </p14:xfrm>
              </p:contentPart>
            </mc:Choice>
            <mc:Fallback>
              <p:pic>
                <p:nvPicPr>
                  <p:cNvPr id="2053" name="Entrada de lápiz 2052">
                    <a:extLst>
                      <a:ext uri="{FF2B5EF4-FFF2-40B4-BE49-F238E27FC236}">
                        <a16:creationId xmlns:a16="http://schemas.microsoft.com/office/drawing/2014/main" id="{C9B98D23-6C40-1B80-0ABF-EBA884CBD846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004377" y="502380"/>
                    <a:ext cx="623525" cy="2732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2056" name="Picture 6" descr="icono de cerebro aislado sobre fondo blanco. cerebro icono vector  ilustración de diseño similar. símbolo de icono de cerebro para logotipo,  web, aplicación y plantilla. 6408298 Vector en Vecteezy">
            <a:extLst>
              <a:ext uri="{FF2B5EF4-FFF2-40B4-BE49-F238E27FC236}">
                <a16:creationId xmlns:a16="http://schemas.microsoft.com/office/drawing/2014/main" id="{77C6D346-1864-1401-07FE-3A0A5FCD5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853" y="564071"/>
            <a:ext cx="905227" cy="90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Flecha: a la derecha 2056">
            <a:extLst>
              <a:ext uri="{FF2B5EF4-FFF2-40B4-BE49-F238E27FC236}">
                <a16:creationId xmlns:a16="http://schemas.microsoft.com/office/drawing/2014/main" id="{0995B8FB-28FB-26C0-26C0-5E2B0E223852}"/>
              </a:ext>
            </a:extLst>
          </p:cNvPr>
          <p:cNvSpPr/>
          <p:nvPr/>
        </p:nvSpPr>
        <p:spPr>
          <a:xfrm>
            <a:off x="3873835" y="759206"/>
            <a:ext cx="707562" cy="368214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60" name="CuadroTexto 2059">
            <a:extLst>
              <a:ext uri="{FF2B5EF4-FFF2-40B4-BE49-F238E27FC236}">
                <a16:creationId xmlns:a16="http://schemas.microsoft.com/office/drawing/2014/main" id="{69BB2734-71E3-DB70-A980-A40B47E8DD98}"/>
              </a:ext>
            </a:extLst>
          </p:cNvPr>
          <p:cNvSpPr txBox="1"/>
          <p:nvPr/>
        </p:nvSpPr>
        <p:spPr>
          <a:xfrm>
            <a:off x="5880509" y="1530827"/>
            <a:ext cx="2278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latin typeface="Century Gothic" panose="020B0502020202020204" pitchFamily="34" charset="0"/>
              </a:rPr>
              <a:t>Anatomical Domain</a:t>
            </a:r>
          </a:p>
        </p:txBody>
      </p:sp>
      <p:sp>
        <p:nvSpPr>
          <p:cNvPr id="2061" name="CuadroTexto 2060">
            <a:extLst>
              <a:ext uri="{FF2B5EF4-FFF2-40B4-BE49-F238E27FC236}">
                <a16:creationId xmlns:a16="http://schemas.microsoft.com/office/drawing/2014/main" id="{7D40A453-3B91-115B-ECB3-87B4562542C4}"/>
              </a:ext>
            </a:extLst>
          </p:cNvPr>
          <p:cNvSpPr txBox="1"/>
          <p:nvPr/>
        </p:nvSpPr>
        <p:spPr>
          <a:xfrm>
            <a:off x="5889980" y="3115485"/>
            <a:ext cx="2278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latin typeface="Century Gothic" panose="020B0502020202020204" pitchFamily="34" charset="0"/>
                <a:cs typeface="GothicE" panose="00000400000000000000" pitchFamily="2" charset="0"/>
              </a:rPr>
              <a:t>Functional Domain</a:t>
            </a:r>
          </a:p>
        </p:txBody>
      </p:sp>
      <p:sp>
        <p:nvSpPr>
          <p:cNvPr id="2062" name="Rectángulo: esquinas redondeadas 2061">
            <a:extLst>
              <a:ext uri="{FF2B5EF4-FFF2-40B4-BE49-F238E27FC236}">
                <a16:creationId xmlns:a16="http://schemas.microsoft.com/office/drawing/2014/main" id="{4C9B0A94-BF98-FEC3-564B-1F4B72E46CE7}"/>
              </a:ext>
            </a:extLst>
          </p:cNvPr>
          <p:cNvSpPr/>
          <p:nvPr/>
        </p:nvSpPr>
        <p:spPr>
          <a:xfrm>
            <a:off x="689329" y="195445"/>
            <a:ext cx="10382359" cy="3331280"/>
          </a:xfrm>
          <a:prstGeom prst="roundRect">
            <a:avLst/>
          </a:prstGeom>
          <a:noFill/>
          <a:ln>
            <a:solidFill>
              <a:schemeClr val="accent1">
                <a:shade val="1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44237"/>
                      <a:gd name="connsiteY0" fmla="*/ 623798 h 3742713"/>
                      <a:gd name="connsiteX1" fmla="*/ 623798 w 11044237"/>
                      <a:gd name="connsiteY1" fmla="*/ 0 h 3742713"/>
                      <a:gd name="connsiteX2" fmla="*/ 10420439 w 11044237"/>
                      <a:gd name="connsiteY2" fmla="*/ 0 h 3742713"/>
                      <a:gd name="connsiteX3" fmla="*/ 11044237 w 11044237"/>
                      <a:gd name="connsiteY3" fmla="*/ 623798 h 3742713"/>
                      <a:gd name="connsiteX4" fmla="*/ 11044237 w 11044237"/>
                      <a:gd name="connsiteY4" fmla="*/ 3118915 h 3742713"/>
                      <a:gd name="connsiteX5" fmla="*/ 10420439 w 11044237"/>
                      <a:gd name="connsiteY5" fmla="*/ 3742713 h 3742713"/>
                      <a:gd name="connsiteX6" fmla="*/ 623798 w 11044237"/>
                      <a:gd name="connsiteY6" fmla="*/ 3742713 h 3742713"/>
                      <a:gd name="connsiteX7" fmla="*/ 0 w 11044237"/>
                      <a:gd name="connsiteY7" fmla="*/ 3118915 h 3742713"/>
                      <a:gd name="connsiteX8" fmla="*/ 0 w 11044237"/>
                      <a:gd name="connsiteY8" fmla="*/ 623798 h 374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044237" h="3742713" extrusionOk="0">
                        <a:moveTo>
                          <a:pt x="0" y="623798"/>
                        </a:moveTo>
                        <a:cubicBezTo>
                          <a:pt x="-54973" y="245376"/>
                          <a:pt x="228303" y="19134"/>
                          <a:pt x="623798" y="0"/>
                        </a:cubicBezTo>
                        <a:cubicBezTo>
                          <a:pt x="3789937" y="132882"/>
                          <a:pt x="8761223" y="-84951"/>
                          <a:pt x="10420439" y="0"/>
                        </a:cubicBezTo>
                        <a:cubicBezTo>
                          <a:pt x="10742030" y="22385"/>
                          <a:pt x="11032231" y="345646"/>
                          <a:pt x="11044237" y="623798"/>
                        </a:cubicBezTo>
                        <a:cubicBezTo>
                          <a:pt x="11064424" y="1363574"/>
                          <a:pt x="11196717" y="2095652"/>
                          <a:pt x="11044237" y="3118915"/>
                        </a:cubicBezTo>
                        <a:cubicBezTo>
                          <a:pt x="11088476" y="3468677"/>
                          <a:pt x="10772824" y="3726514"/>
                          <a:pt x="10420439" y="3742713"/>
                        </a:cubicBezTo>
                        <a:cubicBezTo>
                          <a:pt x="9434271" y="3830352"/>
                          <a:pt x="3352484" y="3670034"/>
                          <a:pt x="623798" y="3742713"/>
                        </a:cubicBezTo>
                        <a:cubicBezTo>
                          <a:pt x="272689" y="3679825"/>
                          <a:pt x="-34322" y="3511126"/>
                          <a:pt x="0" y="3118915"/>
                        </a:cubicBezTo>
                        <a:cubicBezTo>
                          <a:pt x="-38581" y="1942578"/>
                          <a:pt x="63341" y="1301082"/>
                          <a:pt x="0" y="62379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63" name="CuadroTexto 2062">
            <a:extLst>
              <a:ext uri="{FF2B5EF4-FFF2-40B4-BE49-F238E27FC236}">
                <a16:creationId xmlns:a16="http://schemas.microsoft.com/office/drawing/2014/main" id="{D2FEF369-58C2-E47E-BDF2-62981B774324}"/>
              </a:ext>
            </a:extLst>
          </p:cNvPr>
          <p:cNvSpPr txBox="1"/>
          <p:nvPr/>
        </p:nvSpPr>
        <p:spPr>
          <a:xfrm>
            <a:off x="8354600" y="2260527"/>
            <a:ext cx="249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>
                <a:latin typeface="Century Gothic" panose="020B0502020202020204" pitchFamily="34" charset="0"/>
              </a:rPr>
              <a:t>Nodes: Types of cells and activation (binary)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071" name="Entrada de lápiz 2070">
                <a:extLst>
                  <a:ext uri="{FF2B5EF4-FFF2-40B4-BE49-F238E27FC236}">
                    <a16:creationId xmlns:a16="http://schemas.microsoft.com/office/drawing/2014/main" id="{78E80639-A251-0A38-1F67-F59CE31422B6}"/>
                  </a:ext>
                </a:extLst>
              </p14:cNvPr>
              <p14:cNvContentPartPr/>
              <p14:nvPr/>
            </p14:nvContentPartPr>
            <p14:xfrm>
              <a:off x="8586283" y="1888978"/>
              <a:ext cx="515160" cy="360360"/>
            </p14:xfrm>
          </p:contentPart>
        </mc:Choice>
        <mc:Fallback>
          <p:pic>
            <p:nvPicPr>
              <p:cNvPr id="2071" name="Entrada de lápiz 2070">
                <a:extLst>
                  <a:ext uri="{FF2B5EF4-FFF2-40B4-BE49-F238E27FC236}">
                    <a16:creationId xmlns:a16="http://schemas.microsoft.com/office/drawing/2014/main" id="{78E80639-A251-0A38-1F67-F59CE31422B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568283" y="1870978"/>
                <a:ext cx="55080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088" name="Entrada de lápiz 2087">
                <a:extLst>
                  <a:ext uri="{FF2B5EF4-FFF2-40B4-BE49-F238E27FC236}">
                    <a16:creationId xmlns:a16="http://schemas.microsoft.com/office/drawing/2014/main" id="{3F5A733A-5969-0EBC-F8A5-155BD617477D}"/>
                  </a:ext>
                </a:extLst>
              </p14:cNvPr>
              <p14:cNvContentPartPr/>
              <p14:nvPr/>
            </p14:nvContentPartPr>
            <p14:xfrm>
              <a:off x="9084175" y="1844632"/>
              <a:ext cx="42120" cy="55440"/>
            </p14:xfrm>
          </p:contentPart>
        </mc:Choice>
        <mc:Fallback>
          <p:pic>
            <p:nvPicPr>
              <p:cNvPr id="2088" name="Entrada de lápiz 2087">
                <a:extLst>
                  <a:ext uri="{FF2B5EF4-FFF2-40B4-BE49-F238E27FC236}">
                    <a16:creationId xmlns:a16="http://schemas.microsoft.com/office/drawing/2014/main" id="{3F5A733A-5969-0EBC-F8A5-155BD617477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079892" y="1840312"/>
                <a:ext cx="50687" cy="64080"/>
              </a:xfrm>
              <a:prstGeom prst="rect">
                <a:avLst/>
              </a:prstGeom>
            </p:spPr>
          </p:pic>
        </mc:Fallback>
      </mc:AlternateContent>
      <p:pic>
        <p:nvPicPr>
          <p:cNvPr id="2090" name="Imagen 2089">
            <a:extLst>
              <a:ext uri="{FF2B5EF4-FFF2-40B4-BE49-F238E27FC236}">
                <a16:creationId xmlns:a16="http://schemas.microsoft.com/office/drawing/2014/main" id="{D63261D4-51C2-5576-7B92-328ED268397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0526" b="47999"/>
          <a:stretch>
            <a:fillRect/>
          </a:stretch>
        </p:blipFill>
        <p:spPr>
          <a:xfrm>
            <a:off x="78910" y="4108990"/>
            <a:ext cx="612000" cy="345150"/>
          </a:xfrm>
          <a:prstGeom prst="rect">
            <a:avLst/>
          </a:prstGeom>
          <a:ln w="25400">
            <a:solidFill>
              <a:schemeClr val="tx1"/>
            </a:solidFill>
          </a:ln>
          <a:scene3d>
            <a:camera prst="orthographicFront">
              <a:rot lat="900000" lon="18899981" rev="0"/>
            </a:camera>
            <a:lightRig rig="threePt" dir="t"/>
          </a:scene3d>
        </p:spPr>
      </p:pic>
      <p:pic>
        <p:nvPicPr>
          <p:cNvPr id="2091" name="Imagen 2090">
            <a:extLst>
              <a:ext uri="{FF2B5EF4-FFF2-40B4-BE49-F238E27FC236}">
                <a16:creationId xmlns:a16="http://schemas.microsoft.com/office/drawing/2014/main" id="{20BF2303-EA49-547F-63A6-E770A9A59AB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9535" t="1" b="47998"/>
          <a:stretch>
            <a:fillRect/>
          </a:stretch>
        </p:blipFill>
        <p:spPr>
          <a:xfrm>
            <a:off x="574615" y="3986263"/>
            <a:ext cx="594000" cy="328419"/>
          </a:xfrm>
          <a:prstGeom prst="rect">
            <a:avLst/>
          </a:prstGeom>
          <a:ln w="25400">
            <a:solidFill>
              <a:schemeClr val="tx1"/>
            </a:solidFill>
          </a:ln>
          <a:scene3d>
            <a:camera prst="orthographicFront">
              <a:rot lat="900000" lon="18899981" rev="0"/>
            </a:camera>
            <a:lightRig rig="threePt" dir="t"/>
          </a:scene3d>
        </p:spPr>
      </p:pic>
      <p:pic>
        <p:nvPicPr>
          <p:cNvPr id="2092" name="Imagen 2091">
            <a:extLst>
              <a:ext uri="{FF2B5EF4-FFF2-40B4-BE49-F238E27FC236}">
                <a16:creationId xmlns:a16="http://schemas.microsoft.com/office/drawing/2014/main" id="{B7347EBC-4998-6006-697C-762261C1AC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9535" t="50571" b="-1"/>
          <a:stretch>
            <a:fillRect/>
          </a:stretch>
        </p:blipFill>
        <p:spPr>
          <a:xfrm>
            <a:off x="564389" y="4386769"/>
            <a:ext cx="612000" cy="307061"/>
          </a:xfrm>
          <a:prstGeom prst="rect">
            <a:avLst/>
          </a:prstGeom>
          <a:ln w="25400">
            <a:solidFill>
              <a:schemeClr val="tx1"/>
            </a:solidFill>
          </a:ln>
          <a:scene3d>
            <a:camera prst="orthographicFront">
              <a:rot lat="900000" lon="18899981" rev="0"/>
            </a:camera>
            <a:lightRig rig="threePt" dir="t"/>
          </a:scene3d>
        </p:spPr>
      </p:pic>
      <p:pic>
        <p:nvPicPr>
          <p:cNvPr id="2093" name="Imagen 2092">
            <a:extLst>
              <a:ext uri="{FF2B5EF4-FFF2-40B4-BE49-F238E27FC236}">
                <a16:creationId xmlns:a16="http://schemas.microsoft.com/office/drawing/2014/main" id="{BBAC90A8-98DA-37EC-4F8C-4CBE4EA428F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2573" r="50526"/>
          <a:stretch>
            <a:fillRect/>
          </a:stretch>
        </p:blipFill>
        <p:spPr>
          <a:xfrm>
            <a:off x="77951" y="4512569"/>
            <a:ext cx="612000" cy="314792"/>
          </a:xfrm>
          <a:prstGeom prst="rect">
            <a:avLst/>
          </a:prstGeom>
          <a:ln w="25400">
            <a:solidFill>
              <a:schemeClr val="tx1"/>
            </a:solidFill>
          </a:ln>
          <a:scene3d>
            <a:camera prst="orthographicFront">
              <a:rot lat="900000" lon="18899981" rev="0"/>
            </a:camera>
            <a:lightRig rig="threePt" dir="t"/>
          </a:scene3d>
        </p:spPr>
      </p:pic>
      <p:cxnSp>
        <p:nvCxnSpPr>
          <p:cNvPr id="2096" name="Conector recto de flecha 2095">
            <a:extLst>
              <a:ext uri="{FF2B5EF4-FFF2-40B4-BE49-F238E27FC236}">
                <a16:creationId xmlns:a16="http://schemas.microsoft.com/office/drawing/2014/main" id="{B2866460-79D5-62BE-2612-75FD6E93AF99}"/>
              </a:ext>
            </a:extLst>
          </p:cNvPr>
          <p:cNvCxnSpPr/>
          <p:nvPr/>
        </p:nvCxnSpPr>
        <p:spPr>
          <a:xfrm>
            <a:off x="1342424" y="4295718"/>
            <a:ext cx="46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7" name="CuadroTexto 2096">
            <a:extLst>
              <a:ext uri="{FF2B5EF4-FFF2-40B4-BE49-F238E27FC236}">
                <a16:creationId xmlns:a16="http://schemas.microsoft.com/office/drawing/2014/main" id="{CD56C576-FA3B-E4B2-4910-50751D976D53}"/>
              </a:ext>
            </a:extLst>
          </p:cNvPr>
          <p:cNvSpPr txBox="1"/>
          <p:nvPr/>
        </p:nvSpPr>
        <p:spPr>
          <a:xfrm>
            <a:off x="2202299" y="4101472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s-CL" dirty="0"/>
          </a:p>
          <a:p>
            <a:endParaRPr lang="es-C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99" name="Rectángulo 2098">
                <a:extLst>
                  <a:ext uri="{FF2B5EF4-FFF2-40B4-BE49-F238E27FC236}">
                    <a16:creationId xmlns:a16="http://schemas.microsoft.com/office/drawing/2014/main" id="{4A337ACA-C8F1-3846-DD18-1156E0964E15}"/>
                  </a:ext>
                </a:extLst>
              </p:cNvPr>
              <p:cNvSpPr/>
              <p:nvPr/>
            </p:nvSpPr>
            <p:spPr>
              <a:xfrm>
                <a:off x="1898028" y="3679175"/>
                <a:ext cx="319657" cy="1060061"/>
              </a:xfrm>
              <a:prstGeom prst="rect">
                <a:avLst/>
              </a:prstGeom>
              <a:solidFill>
                <a:srgbClr val="72BA3B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2099" name="Rectángulo 2098">
                <a:extLst>
                  <a:ext uri="{FF2B5EF4-FFF2-40B4-BE49-F238E27FC236}">
                    <a16:creationId xmlns:a16="http://schemas.microsoft.com/office/drawing/2014/main" id="{4A337ACA-C8F1-3846-DD18-1156E0964E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028" y="3679175"/>
                <a:ext cx="319657" cy="1060061"/>
              </a:xfrm>
              <a:prstGeom prst="rect">
                <a:avLst/>
              </a:prstGeom>
              <a:blipFill>
                <a:blip r:embed="rId29"/>
                <a:stretch>
                  <a:fillRect l="-714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00" name="CuadroTexto 2099">
            <a:extLst>
              <a:ext uri="{FF2B5EF4-FFF2-40B4-BE49-F238E27FC236}">
                <a16:creationId xmlns:a16="http://schemas.microsoft.com/office/drawing/2014/main" id="{7B968F23-96F1-1ADD-6E1B-9421F6F42FA5}"/>
              </a:ext>
            </a:extLst>
          </p:cNvPr>
          <p:cNvSpPr txBox="1"/>
          <p:nvPr/>
        </p:nvSpPr>
        <p:spPr>
          <a:xfrm>
            <a:off x="1203376" y="4724220"/>
            <a:ext cx="1615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latin typeface="Century Gothic" panose="020B0502020202020204" pitchFamily="34" charset="0"/>
                <a:cs typeface="GothicE" panose="00000400000000000000" pitchFamily="2" charset="0"/>
              </a:rPr>
              <a:t>Features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17" name="Rectángulo 2116">
                <a:extLst>
                  <a:ext uri="{FF2B5EF4-FFF2-40B4-BE49-F238E27FC236}">
                    <a16:creationId xmlns:a16="http://schemas.microsoft.com/office/drawing/2014/main" id="{80B25E0D-BED6-B34E-FAE0-F767C6F0E3A5}"/>
                  </a:ext>
                </a:extLst>
              </p:cNvPr>
              <p:cNvSpPr/>
              <p:nvPr/>
            </p:nvSpPr>
            <p:spPr>
              <a:xfrm>
                <a:off x="1707659" y="5149346"/>
                <a:ext cx="798174" cy="524988"/>
              </a:xfrm>
              <a:prstGeom prst="rect">
                <a:avLst/>
              </a:prstGeom>
              <a:solidFill>
                <a:srgbClr val="B4D05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2117" name="Rectángulo 2116">
                <a:extLst>
                  <a:ext uri="{FF2B5EF4-FFF2-40B4-BE49-F238E27FC236}">
                    <a16:creationId xmlns:a16="http://schemas.microsoft.com/office/drawing/2014/main" id="{80B25E0D-BED6-B34E-FAE0-F767C6F0E3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659" y="5149346"/>
                <a:ext cx="798174" cy="524988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18" name="CuadroTexto 2117">
            <a:extLst>
              <a:ext uri="{FF2B5EF4-FFF2-40B4-BE49-F238E27FC236}">
                <a16:creationId xmlns:a16="http://schemas.microsoft.com/office/drawing/2014/main" id="{82E8C1F1-1865-76F1-0CE9-D0DD6DF98491}"/>
              </a:ext>
            </a:extLst>
          </p:cNvPr>
          <p:cNvSpPr txBox="1"/>
          <p:nvPr/>
        </p:nvSpPr>
        <p:spPr>
          <a:xfrm>
            <a:off x="1103956" y="5655845"/>
            <a:ext cx="2202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latin typeface="Century Gothic" panose="020B0502020202020204" pitchFamily="34" charset="0"/>
                <a:cs typeface="GothicE" panose="00000400000000000000" pitchFamily="2" charset="0"/>
              </a:rPr>
              <a:t>Node embeddings</a:t>
            </a:r>
          </a:p>
        </p:txBody>
      </p:sp>
      <p:cxnSp>
        <p:nvCxnSpPr>
          <p:cNvPr id="2121" name="Conector recto de flecha 2120">
            <a:extLst>
              <a:ext uri="{FF2B5EF4-FFF2-40B4-BE49-F238E27FC236}">
                <a16:creationId xmlns:a16="http://schemas.microsoft.com/office/drawing/2014/main" id="{BA426EE7-898F-E321-1741-BC1ED9F8184C}"/>
              </a:ext>
            </a:extLst>
          </p:cNvPr>
          <p:cNvCxnSpPr/>
          <p:nvPr/>
        </p:nvCxnSpPr>
        <p:spPr>
          <a:xfrm>
            <a:off x="1234188" y="5478508"/>
            <a:ext cx="36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A11DAA8B-8E5D-7A90-063A-7EE8E6ECD245}"/>
              </a:ext>
            </a:extLst>
          </p:cNvPr>
          <p:cNvCxnSpPr/>
          <p:nvPr/>
        </p:nvCxnSpPr>
        <p:spPr>
          <a:xfrm>
            <a:off x="2577434" y="5446606"/>
            <a:ext cx="43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4D333F9B-55EC-5EAA-22AD-4B6AA9DAFF0B}"/>
              </a:ext>
            </a:extLst>
          </p:cNvPr>
          <p:cNvCxnSpPr/>
          <p:nvPr/>
        </p:nvCxnSpPr>
        <p:spPr>
          <a:xfrm>
            <a:off x="2437994" y="4314110"/>
            <a:ext cx="5900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rapecio 4">
            <a:extLst>
              <a:ext uri="{FF2B5EF4-FFF2-40B4-BE49-F238E27FC236}">
                <a16:creationId xmlns:a16="http://schemas.microsoft.com/office/drawing/2014/main" id="{13371673-CF83-841C-75B6-E30576D34874}"/>
              </a:ext>
            </a:extLst>
          </p:cNvPr>
          <p:cNvSpPr/>
          <p:nvPr/>
        </p:nvSpPr>
        <p:spPr>
          <a:xfrm rot="5400000">
            <a:off x="2067568" y="4950318"/>
            <a:ext cx="2740225" cy="567383"/>
          </a:xfrm>
          <a:prstGeom prst="trapezoid">
            <a:avLst/>
          </a:prstGeom>
          <a:solidFill>
            <a:srgbClr val="92B1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chemeClr val="tx1"/>
                </a:solidFill>
                <a:latin typeface="Century Gothic" panose="020B0502020202020204" pitchFamily="34" charset="0"/>
              </a:rPr>
              <a:t>Sum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3A61115-C924-AB82-A437-54A2FB259361}"/>
              </a:ext>
            </a:extLst>
          </p:cNvPr>
          <p:cNvCxnSpPr/>
          <p:nvPr/>
        </p:nvCxnSpPr>
        <p:spPr>
          <a:xfrm>
            <a:off x="3792929" y="4591650"/>
            <a:ext cx="25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4C2A41C6-CC13-13F3-538D-962A62AEFF4E}"/>
                  </a:ext>
                </a:extLst>
              </p:cNvPr>
              <p:cNvSpPr txBox="1"/>
              <p:nvPr/>
            </p:nvSpPr>
            <p:spPr>
              <a:xfrm>
                <a:off x="4091063" y="4430760"/>
                <a:ext cx="216598" cy="2900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4C2A41C6-CC13-13F3-538D-962A62AEF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1063" y="4430760"/>
                <a:ext cx="216598" cy="290079"/>
              </a:xfrm>
              <a:prstGeom prst="rect">
                <a:avLst/>
              </a:prstGeom>
              <a:blipFill>
                <a:blip r:embed="rId31"/>
                <a:stretch>
                  <a:fillRect l="-25000" r="-5556" b="-14894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F0EECD14-FFF7-3C70-5EE7-1D6A15543B3B}"/>
              </a:ext>
            </a:extLst>
          </p:cNvPr>
          <p:cNvCxnSpPr/>
          <p:nvPr/>
        </p:nvCxnSpPr>
        <p:spPr>
          <a:xfrm>
            <a:off x="3785293" y="5780301"/>
            <a:ext cx="25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DC522F5D-A11E-A75F-5564-6B4F5C030F29}"/>
                  </a:ext>
                </a:extLst>
              </p:cNvPr>
              <p:cNvSpPr txBox="1"/>
              <p:nvPr/>
            </p:nvSpPr>
            <p:spPr>
              <a:xfrm>
                <a:off x="4094683" y="5619411"/>
                <a:ext cx="241155" cy="336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DC522F5D-A11E-A75F-5564-6B4F5C030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683" y="5619411"/>
                <a:ext cx="241155" cy="336887"/>
              </a:xfrm>
              <a:prstGeom prst="rect">
                <a:avLst/>
              </a:prstGeom>
              <a:blipFill>
                <a:blip r:embed="rId32"/>
                <a:stretch>
                  <a:fillRect l="-25641" r="-15385" b="-1454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C7B4251B-8AD1-D80F-68BA-7A45B53FBE93}"/>
              </a:ext>
            </a:extLst>
          </p:cNvPr>
          <p:cNvCxnSpPr/>
          <p:nvPr/>
        </p:nvCxnSpPr>
        <p:spPr>
          <a:xfrm>
            <a:off x="2559335" y="6331287"/>
            <a:ext cx="43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F5DC9854-2BCC-2391-643D-BA22F6B875A6}"/>
                  </a:ext>
                </a:extLst>
              </p:cNvPr>
              <p:cNvSpPr txBox="1"/>
              <p:nvPr/>
            </p:nvSpPr>
            <p:spPr>
              <a:xfrm>
                <a:off x="2015542" y="6170397"/>
                <a:ext cx="3409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F5DC9854-2BCC-2391-643D-BA22F6B87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542" y="6170397"/>
                <a:ext cx="340939" cy="276999"/>
              </a:xfrm>
              <a:prstGeom prst="rect">
                <a:avLst/>
              </a:prstGeom>
              <a:blipFill>
                <a:blip r:embed="rId33"/>
                <a:stretch>
                  <a:fillRect l="-25000" r="-48214" b="-1304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uadroTexto 14">
            <a:extLst>
              <a:ext uri="{FF2B5EF4-FFF2-40B4-BE49-F238E27FC236}">
                <a16:creationId xmlns:a16="http://schemas.microsoft.com/office/drawing/2014/main" id="{22E70DE3-F746-135A-FEFF-B2CB0C773BD6}"/>
              </a:ext>
            </a:extLst>
          </p:cNvPr>
          <p:cNvSpPr txBox="1"/>
          <p:nvPr/>
        </p:nvSpPr>
        <p:spPr>
          <a:xfrm>
            <a:off x="5593664" y="6314807"/>
            <a:ext cx="2278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latin typeface="Century Gothic" panose="020B0502020202020204" pitchFamily="34" charset="0"/>
                <a:cs typeface="GothicE" panose="00000400000000000000" pitchFamily="2" charset="0"/>
              </a:rPr>
              <a:t>Graph Transformer</a:t>
            </a: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A9CF2D27-0613-B885-E362-574DEAE69D37}"/>
              </a:ext>
            </a:extLst>
          </p:cNvPr>
          <p:cNvCxnSpPr/>
          <p:nvPr/>
        </p:nvCxnSpPr>
        <p:spPr>
          <a:xfrm>
            <a:off x="8296253" y="4995952"/>
            <a:ext cx="25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CCC8831B-2EC5-D8C5-D2BE-13860F9CCE04}"/>
                  </a:ext>
                </a:extLst>
              </p:cNvPr>
              <p:cNvSpPr txBox="1"/>
              <p:nvPr/>
            </p:nvSpPr>
            <p:spPr>
              <a:xfrm>
                <a:off x="8576403" y="4840446"/>
                <a:ext cx="5086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CCC8831B-2EC5-D8C5-D2BE-13860F9CC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6403" y="4840446"/>
                <a:ext cx="508665" cy="276999"/>
              </a:xfrm>
              <a:prstGeom prst="rect">
                <a:avLst/>
              </a:prstGeom>
              <a:blipFill>
                <a:blip r:embed="rId34"/>
                <a:stretch>
                  <a:fillRect l="-12048" r="-4819" b="-15556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: angular 23">
            <a:extLst>
              <a:ext uri="{FF2B5EF4-FFF2-40B4-BE49-F238E27FC236}">
                <a16:creationId xmlns:a16="http://schemas.microsoft.com/office/drawing/2014/main" id="{4C9CCE22-BE2B-E39E-F8C8-05E982D5D022}"/>
              </a:ext>
            </a:extLst>
          </p:cNvPr>
          <p:cNvCxnSpPr>
            <a:cxnSpLocks/>
          </p:cNvCxnSpPr>
          <p:nvPr/>
        </p:nvCxnSpPr>
        <p:spPr>
          <a:xfrm rot="10800000" flipV="1">
            <a:off x="2141153" y="5169662"/>
            <a:ext cx="6624000" cy="1512000"/>
          </a:xfrm>
          <a:prstGeom prst="bentConnector3">
            <a:avLst>
              <a:gd name="adj1" fmla="val 11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CC4FD540-FA1B-DE91-6383-5B1C43A43C30}"/>
              </a:ext>
            </a:extLst>
          </p:cNvPr>
          <p:cNvCxnSpPr>
            <a:cxnSpLocks/>
          </p:cNvCxnSpPr>
          <p:nvPr/>
        </p:nvCxnSpPr>
        <p:spPr>
          <a:xfrm rot="16200000">
            <a:off x="2025483" y="6558720"/>
            <a:ext cx="25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7DA65AF5-7000-4A40-02B6-E0E1CFE591E9}"/>
              </a:ext>
            </a:extLst>
          </p:cNvPr>
          <p:cNvSpPr/>
          <p:nvPr/>
        </p:nvSpPr>
        <p:spPr>
          <a:xfrm>
            <a:off x="4518310" y="3900763"/>
            <a:ext cx="3771082" cy="2272548"/>
          </a:xfrm>
          <a:prstGeom prst="roundRect">
            <a:avLst/>
          </a:prstGeom>
          <a:noFill/>
          <a:ln>
            <a:solidFill>
              <a:schemeClr val="accent1">
                <a:shade val="1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44237"/>
                      <a:gd name="connsiteY0" fmla="*/ 623798 h 3742713"/>
                      <a:gd name="connsiteX1" fmla="*/ 623798 w 11044237"/>
                      <a:gd name="connsiteY1" fmla="*/ 0 h 3742713"/>
                      <a:gd name="connsiteX2" fmla="*/ 10420439 w 11044237"/>
                      <a:gd name="connsiteY2" fmla="*/ 0 h 3742713"/>
                      <a:gd name="connsiteX3" fmla="*/ 11044237 w 11044237"/>
                      <a:gd name="connsiteY3" fmla="*/ 623798 h 3742713"/>
                      <a:gd name="connsiteX4" fmla="*/ 11044237 w 11044237"/>
                      <a:gd name="connsiteY4" fmla="*/ 3118915 h 3742713"/>
                      <a:gd name="connsiteX5" fmla="*/ 10420439 w 11044237"/>
                      <a:gd name="connsiteY5" fmla="*/ 3742713 h 3742713"/>
                      <a:gd name="connsiteX6" fmla="*/ 623798 w 11044237"/>
                      <a:gd name="connsiteY6" fmla="*/ 3742713 h 3742713"/>
                      <a:gd name="connsiteX7" fmla="*/ 0 w 11044237"/>
                      <a:gd name="connsiteY7" fmla="*/ 3118915 h 3742713"/>
                      <a:gd name="connsiteX8" fmla="*/ 0 w 11044237"/>
                      <a:gd name="connsiteY8" fmla="*/ 623798 h 374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044237" h="3742713" extrusionOk="0">
                        <a:moveTo>
                          <a:pt x="0" y="623798"/>
                        </a:moveTo>
                        <a:cubicBezTo>
                          <a:pt x="-54973" y="245376"/>
                          <a:pt x="228303" y="19134"/>
                          <a:pt x="623798" y="0"/>
                        </a:cubicBezTo>
                        <a:cubicBezTo>
                          <a:pt x="3789937" y="132882"/>
                          <a:pt x="8761223" y="-84951"/>
                          <a:pt x="10420439" y="0"/>
                        </a:cubicBezTo>
                        <a:cubicBezTo>
                          <a:pt x="10742030" y="22385"/>
                          <a:pt x="11032231" y="345646"/>
                          <a:pt x="11044237" y="623798"/>
                        </a:cubicBezTo>
                        <a:cubicBezTo>
                          <a:pt x="11064424" y="1363574"/>
                          <a:pt x="11196717" y="2095652"/>
                          <a:pt x="11044237" y="3118915"/>
                        </a:cubicBezTo>
                        <a:cubicBezTo>
                          <a:pt x="11088476" y="3468677"/>
                          <a:pt x="10772824" y="3726514"/>
                          <a:pt x="10420439" y="3742713"/>
                        </a:cubicBezTo>
                        <a:cubicBezTo>
                          <a:pt x="9434271" y="3830352"/>
                          <a:pt x="3352484" y="3670034"/>
                          <a:pt x="623798" y="3742713"/>
                        </a:cubicBezTo>
                        <a:cubicBezTo>
                          <a:pt x="272689" y="3679825"/>
                          <a:pt x="-34322" y="3511126"/>
                          <a:pt x="0" y="3118915"/>
                        </a:cubicBezTo>
                        <a:cubicBezTo>
                          <a:pt x="-38581" y="1942578"/>
                          <a:pt x="63341" y="1301082"/>
                          <a:pt x="0" y="62379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DF18D91E-806E-7DCC-E589-CCA612C62D5D}"/>
              </a:ext>
            </a:extLst>
          </p:cNvPr>
          <p:cNvSpPr/>
          <p:nvPr/>
        </p:nvSpPr>
        <p:spPr>
          <a:xfrm>
            <a:off x="4652755" y="4353289"/>
            <a:ext cx="1131753" cy="1584000"/>
          </a:xfrm>
          <a:prstGeom prst="rect">
            <a:avLst/>
          </a:prstGeom>
          <a:solidFill>
            <a:srgbClr val="DCE2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Positional encoding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1F9F3CB7-2001-33CA-102F-44ADABEA105F}"/>
              </a:ext>
            </a:extLst>
          </p:cNvPr>
          <p:cNvSpPr/>
          <p:nvPr/>
        </p:nvSpPr>
        <p:spPr>
          <a:xfrm>
            <a:off x="5858392" y="4353289"/>
            <a:ext cx="1004720" cy="1584000"/>
          </a:xfrm>
          <a:prstGeom prst="rect">
            <a:avLst/>
          </a:prstGeom>
          <a:solidFill>
            <a:srgbClr val="DCE2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Attention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ED9B5EE6-08DC-7A9B-CD3D-63523C7C06D4}"/>
              </a:ext>
            </a:extLst>
          </p:cNvPr>
          <p:cNvSpPr/>
          <p:nvPr/>
        </p:nvSpPr>
        <p:spPr>
          <a:xfrm>
            <a:off x="6955699" y="4346307"/>
            <a:ext cx="1207109" cy="1584000"/>
          </a:xfrm>
          <a:prstGeom prst="rect">
            <a:avLst/>
          </a:prstGeom>
          <a:solidFill>
            <a:srgbClr val="DCE2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Add&amp;Norm</a:t>
            </a:r>
          </a:p>
        </p:txBody>
      </p: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057C9411-C870-4582-BF27-B86F86A2D53D}"/>
              </a:ext>
            </a:extLst>
          </p:cNvPr>
          <p:cNvCxnSpPr/>
          <p:nvPr/>
        </p:nvCxnSpPr>
        <p:spPr>
          <a:xfrm>
            <a:off x="4375716" y="4597747"/>
            <a:ext cx="25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85049578-9C02-9C72-DE00-6938E35C5AD5}"/>
              </a:ext>
            </a:extLst>
          </p:cNvPr>
          <p:cNvCxnSpPr/>
          <p:nvPr/>
        </p:nvCxnSpPr>
        <p:spPr>
          <a:xfrm>
            <a:off x="4334316" y="5783585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75" name="Grupo 1074">
            <a:extLst>
              <a:ext uri="{FF2B5EF4-FFF2-40B4-BE49-F238E27FC236}">
                <a16:creationId xmlns:a16="http://schemas.microsoft.com/office/drawing/2014/main" id="{4358749B-9873-B008-3D4A-83FF8A53A023}"/>
              </a:ext>
            </a:extLst>
          </p:cNvPr>
          <p:cNvGrpSpPr/>
          <p:nvPr/>
        </p:nvGrpSpPr>
        <p:grpSpPr>
          <a:xfrm>
            <a:off x="128945" y="5309206"/>
            <a:ext cx="910074" cy="857346"/>
            <a:chOff x="8964180" y="5325403"/>
            <a:chExt cx="910074" cy="857346"/>
          </a:xfrm>
        </p:grpSpPr>
        <p:sp>
          <p:nvSpPr>
            <p:cNvPr id="1076" name="Elipse 1075">
              <a:extLst>
                <a:ext uri="{FF2B5EF4-FFF2-40B4-BE49-F238E27FC236}">
                  <a16:creationId xmlns:a16="http://schemas.microsoft.com/office/drawing/2014/main" id="{DB750848-13BB-9979-D986-42CAD88DD995}"/>
                </a:ext>
              </a:extLst>
            </p:cNvPr>
            <p:cNvSpPr/>
            <p:nvPr/>
          </p:nvSpPr>
          <p:spPr>
            <a:xfrm rot="20575525">
              <a:off x="9076443" y="5325403"/>
              <a:ext cx="180000" cy="180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77" name="Elipse 1076">
              <a:extLst>
                <a:ext uri="{FF2B5EF4-FFF2-40B4-BE49-F238E27FC236}">
                  <a16:creationId xmlns:a16="http://schemas.microsoft.com/office/drawing/2014/main" id="{4B9EC031-22FD-5E2A-4CD7-F15B5178C9D4}"/>
                </a:ext>
              </a:extLst>
            </p:cNvPr>
            <p:cNvSpPr/>
            <p:nvPr/>
          </p:nvSpPr>
          <p:spPr>
            <a:xfrm rot="19446628">
              <a:off x="9406263" y="5453239"/>
              <a:ext cx="180000" cy="1800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78" name="Elipse 1077">
              <a:extLst>
                <a:ext uri="{FF2B5EF4-FFF2-40B4-BE49-F238E27FC236}">
                  <a16:creationId xmlns:a16="http://schemas.microsoft.com/office/drawing/2014/main" id="{458A9282-E099-6CC6-BDB8-A52999811643}"/>
                </a:ext>
              </a:extLst>
            </p:cNvPr>
            <p:cNvSpPr/>
            <p:nvPr/>
          </p:nvSpPr>
          <p:spPr>
            <a:xfrm rot="1837068">
              <a:off x="9038629" y="6002749"/>
              <a:ext cx="180000" cy="180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79" name="Elipse 1078">
              <a:extLst>
                <a:ext uri="{FF2B5EF4-FFF2-40B4-BE49-F238E27FC236}">
                  <a16:creationId xmlns:a16="http://schemas.microsoft.com/office/drawing/2014/main" id="{6C2980E6-3C71-BF11-A08F-25D81E1A3C79}"/>
                </a:ext>
              </a:extLst>
            </p:cNvPr>
            <p:cNvSpPr/>
            <p:nvPr/>
          </p:nvSpPr>
          <p:spPr>
            <a:xfrm rot="19442714">
              <a:off x="9349189" y="5952068"/>
              <a:ext cx="180000" cy="180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0" name="Elipse 1079">
              <a:extLst>
                <a:ext uri="{FF2B5EF4-FFF2-40B4-BE49-F238E27FC236}">
                  <a16:creationId xmlns:a16="http://schemas.microsoft.com/office/drawing/2014/main" id="{09082349-9CA4-E203-AE5C-9C25F7758B4E}"/>
                </a:ext>
              </a:extLst>
            </p:cNvPr>
            <p:cNvSpPr/>
            <p:nvPr/>
          </p:nvSpPr>
          <p:spPr>
            <a:xfrm rot="20419629">
              <a:off x="8964180" y="5700888"/>
              <a:ext cx="180000" cy="1800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1" name="Elipse 1080">
              <a:extLst>
                <a:ext uri="{FF2B5EF4-FFF2-40B4-BE49-F238E27FC236}">
                  <a16:creationId xmlns:a16="http://schemas.microsoft.com/office/drawing/2014/main" id="{8C09008B-FA7E-0CBB-1FEE-19CD920309BA}"/>
                </a:ext>
              </a:extLst>
            </p:cNvPr>
            <p:cNvSpPr/>
            <p:nvPr/>
          </p:nvSpPr>
          <p:spPr>
            <a:xfrm>
              <a:off x="9666791" y="5501436"/>
              <a:ext cx="180000" cy="18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2" name="Elipse 1081">
              <a:extLst>
                <a:ext uri="{FF2B5EF4-FFF2-40B4-BE49-F238E27FC236}">
                  <a16:creationId xmlns:a16="http://schemas.microsoft.com/office/drawing/2014/main" id="{828DA206-65BF-D149-21A5-1F845A10C574}"/>
                </a:ext>
              </a:extLst>
            </p:cNvPr>
            <p:cNvSpPr/>
            <p:nvPr/>
          </p:nvSpPr>
          <p:spPr>
            <a:xfrm rot="856740">
              <a:off x="9694254" y="5807396"/>
              <a:ext cx="180000" cy="180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1083" name="Conector recto 1082">
              <a:extLst>
                <a:ext uri="{FF2B5EF4-FFF2-40B4-BE49-F238E27FC236}">
                  <a16:creationId xmlns:a16="http://schemas.microsoft.com/office/drawing/2014/main" id="{8B272E2E-3790-6D98-BD25-59704BA2EB6C}"/>
                </a:ext>
              </a:extLst>
            </p:cNvPr>
            <p:cNvCxnSpPr>
              <a:stCxn id="1081" idx="4"/>
              <a:endCxn id="1082" idx="0"/>
            </p:cNvCxnSpPr>
            <p:nvPr/>
          </p:nvCxnSpPr>
          <p:spPr>
            <a:xfrm>
              <a:off x="9756791" y="5681436"/>
              <a:ext cx="49661" cy="1287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Conector recto 1083">
              <a:extLst>
                <a:ext uri="{FF2B5EF4-FFF2-40B4-BE49-F238E27FC236}">
                  <a16:creationId xmlns:a16="http://schemas.microsoft.com/office/drawing/2014/main" id="{6A90EA60-B297-B933-BD93-E53A829180A2}"/>
                </a:ext>
              </a:extLst>
            </p:cNvPr>
            <p:cNvCxnSpPr>
              <a:cxnSpLocks/>
              <a:stCxn id="1077" idx="4"/>
              <a:endCxn id="1082" idx="2"/>
            </p:cNvCxnSpPr>
            <p:nvPr/>
          </p:nvCxnSpPr>
          <p:spPr>
            <a:xfrm>
              <a:off x="9549023" y="5616152"/>
              <a:ext cx="148011" cy="2590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5" name="Conector recto 1084">
              <a:extLst>
                <a:ext uri="{FF2B5EF4-FFF2-40B4-BE49-F238E27FC236}">
                  <a16:creationId xmlns:a16="http://schemas.microsoft.com/office/drawing/2014/main" id="{FA39EDCB-A017-37DB-6C3C-A7B2E229F43C}"/>
                </a:ext>
              </a:extLst>
            </p:cNvPr>
            <p:cNvCxnSpPr>
              <a:cxnSpLocks/>
              <a:stCxn id="1081" idx="3"/>
              <a:endCxn id="1079" idx="6"/>
            </p:cNvCxnSpPr>
            <p:nvPr/>
          </p:nvCxnSpPr>
          <p:spPr>
            <a:xfrm flipH="1">
              <a:off x="9512042" y="5655076"/>
              <a:ext cx="181109" cy="3341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5" name="Conector recto 2054">
              <a:extLst>
                <a:ext uri="{FF2B5EF4-FFF2-40B4-BE49-F238E27FC236}">
                  <a16:creationId xmlns:a16="http://schemas.microsoft.com/office/drawing/2014/main" id="{9A3F597D-F16E-385E-78F7-F2F8268AA974}"/>
                </a:ext>
              </a:extLst>
            </p:cNvPr>
            <p:cNvCxnSpPr>
              <a:cxnSpLocks/>
              <a:stCxn id="1076" idx="4"/>
              <a:endCxn id="1079" idx="0"/>
            </p:cNvCxnSpPr>
            <p:nvPr/>
          </p:nvCxnSpPr>
          <p:spPr>
            <a:xfrm>
              <a:off x="9192868" y="5501436"/>
              <a:ext cx="193478" cy="4677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8" name="Conector recto 2057">
              <a:extLst>
                <a:ext uri="{FF2B5EF4-FFF2-40B4-BE49-F238E27FC236}">
                  <a16:creationId xmlns:a16="http://schemas.microsoft.com/office/drawing/2014/main" id="{E92FE927-405E-F869-2759-8B2308098033}"/>
                </a:ext>
              </a:extLst>
            </p:cNvPr>
            <p:cNvCxnSpPr>
              <a:cxnSpLocks/>
              <a:stCxn id="1080" idx="6"/>
              <a:endCxn id="1077" idx="2"/>
            </p:cNvCxnSpPr>
            <p:nvPr/>
          </p:nvCxnSpPr>
          <p:spPr>
            <a:xfrm flipV="1">
              <a:off x="9138927" y="5595999"/>
              <a:ext cx="284423" cy="1645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9" name="Conector recto 2058">
              <a:extLst>
                <a:ext uri="{FF2B5EF4-FFF2-40B4-BE49-F238E27FC236}">
                  <a16:creationId xmlns:a16="http://schemas.microsoft.com/office/drawing/2014/main" id="{BD6B473F-5C30-B87A-70E2-64FECC7F83A5}"/>
                </a:ext>
              </a:extLst>
            </p:cNvPr>
            <p:cNvCxnSpPr>
              <a:cxnSpLocks/>
              <a:stCxn id="1079" idx="1"/>
              <a:endCxn id="1078" idx="0"/>
            </p:cNvCxnSpPr>
            <p:nvPr/>
          </p:nvCxnSpPr>
          <p:spPr>
            <a:xfrm flipH="1" flipV="1">
              <a:off x="9174467" y="6015296"/>
              <a:ext cx="175841" cy="126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4" name="Conector recto 2063">
              <a:extLst>
                <a:ext uri="{FF2B5EF4-FFF2-40B4-BE49-F238E27FC236}">
                  <a16:creationId xmlns:a16="http://schemas.microsoft.com/office/drawing/2014/main" id="{1A31559E-6DCA-DBD5-3C1B-A6FA98DEAB55}"/>
                </a:ext>
              </a:extLst>
            </p:cNvPr>
            <p:cNvCxnSpPr>
              <a:cxnSpLocks/>
              <a:stCxn id="1080" idx="4"/>
              <a:endCxn id="1078" idx="1"/>
            </p:cNvCxnSpPr>
            <p:nvPr/>
          </p:nvCxnSpPr>
          <p:spPr>
            <a:xfrm>
              <a:off x="9084478" y="5875635"/>
              <a:ext cx="21796" cy="1299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Audio 40">
            <a:hlinkClick r:id="" action="ppaction://media"/>
            <a:extLst>
              <a:ext uri="{FF2B5EF4-FFF2-40B4-BE49-F238E27FC236}">
                <a16:creationId xmlns:a16="http://schemas.microsoft.com/office/drawing/2014/main" id="{2BFC90B8-F116-1A89-28B3-0BB5E322A2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5"/>
          <a:srcRect l="-456250" t="-456250" r="-456250" b="-4562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35940734"/>
      </p:ext>
    </p:extLst>
  </p:cSld>
  <p:clrMapOvr>
    <a:masterClrMapping/>
  </p:clrMapOvr>
  <p:transition advTm="1418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61" x="1395413" y="6837363"/>
          <p14:tracePt t="568" x="1401763" y="6824663"/>
          <p14:tracePt t="585" x="1449388" y="6777038"/>
          <p14:tracePt t="601" x="1536700" y="6743700"/>
          <p14:tracePt t="622" x="1617663" y="6697663"/>
          <p14:tracePt t="626" x="1644650" y="6683375"/>
          <p14:tracePt t="634" x="1697038" y="6683375"/>
          <p14:tracePt t="651" x="1757363" y="6683375"/>
          <p14:tracePt t="672" x="1931988" y="6683375"/>
          <p14:tracePt t="687" x="1985963" y="6662738"/>
          <p14:tracePt t="689" x="2060575" y="6662738"/>
          <p14:tracePt t="693" x="2112963" y="6629400"/>
          <p14:tracePt t="701" x="2166938" y="6629400"/>
          <p14:tracePt t="720" x="2268538" y="6629400"/>
          <p14:tracePt t="735" x="2314575" y="6629400"/>
          <p14:tracePt t="738" x="2328863" y="6629400"/>
          <p14:tracePt t="751" x="2355850" y="6629400"/>
          <p14:tracePt t="771" x="2368550" y="6629400"/>
          <p14:tracePt t="1274" x="2287588" y="6589713"/>
          <p14:tracePt t="1282" x="2208213" y="6550025"/>
          <p14:tracePt t="1290" x="2133600" y="6535738"/>
          <p14:tracePt t="1301" x="2079625" y="6515100"/>
          <p14:tracePt t="1323" x="1939925" y="6462713"/>
          <p14:tracePt t="1325" x="1925638" y="6462713"/>
          <p14:tracePt t="1335" x="1912938" y="6462713"/>
          <p14:tracePt t="1353" x="1885950" y="6462713"/>
          <p14:tracePt t="1355" x="1871663" y="6462713"/>
          <p14:tracePt t="1370" x="1858963" y="6462713"/>
          <p14:tracePt t="1373" x="1844675" y="6462713"/>
          <p14:tracePt t="1376" x="1817688" y="6462713"/>
          <p14:tracePt t="1386" x="1804988" y="6462713"/>
          <p14:tracePt t="1401" x="1757363" y="6462713"/>
          <p14:tracePt t="1421" x="1663700" y="6462713"/>
          <p14:tracePt t="1436" x="1651000" y="6462713"/>
          <p14:tracePt t="1451" x="1563688" y="6462713"/>
          <p14:tracePt t="1472" x="1443038" y="6415088"/>
          <p14:tracePt t="1486" x="1409700" y="6394450"/>
          <p14:tracePt t="1504" x="1268413" y="6307138"/>
          <p14:tracePt t="1520" x="1154113" y="6234113"/>
          <p14:tracePt t="1538" x="993775" y="5984875"/>
          <p14:tracePt t="1551" x="952500" y="5905500"/>
          <p14:tracePt t="1570" x="933450" y="5797550"/>
          <p14:tracePt t="1573" x="933450" y="5770563"/>
          <p14:tracePt t="1577" x="933450" y="5716588"/>
          <p14:tracePt t="1584" x="946150" y="5664200"/>
          <p14:tracePt t="1601" x="1066800" y="5495925"/>
          <p14:tracePt t="1621" x="1455738" y="5133975"/>
          <p14:tracePt t="1634" x="1878013" y="4791075"/>
          <p14:tracePt t="1652" x="2603500" y="4429125"/>
          <p14:tracePt t="1672" x="3335338" y="4167188"/>
          <p14:tracePt t="1686" x="3703638" y="4079875"/>
          <p14:tracePt t="1703" x="4402138" y="3932238"/>
          <p14:tracePt t="1720" x="5046663" y="3878263"/>
          <p14:tracePt t="1722" x="5300663" y="3851275"/>
          <p14:tracePt t="1736" x="5495925" y="3851275"/>
          <p14:tracePt t="1752" x="5857875" y="3892550"/>
          <p14:tracePt t="1754" x="6065838" y="3965575"/>
          <p14:tracePt t="1770" x="6461125" y="4067175"/>
          <p14:tracePt t="1786" x="6837363" y="4167188"/>
          <p14:tracePt t="1789" x="6945313" y="4233863"/>
          <p14:tracePt t="1802" x="7059613" y="4275138"/>
          <p14:tracePt t="1822" x="7521575" y="4543425"/>
          <p14:tracePt t="1835" x="7783513" y="4764088"/>
          <p14:tracePt t="1852" x="8018463" y="4999038"/>
          <p14:tracePt t="1872" x="8367713" y="5764213"/>
          <p14:tracePt t="1885" x="8421688" y="6026150"/>
          <p14:tracePt t="1902" x="8501063" y="6737350"/>
          <p14:tracePt t="3852" x="5053013" y="6837363"/>
          <p14:tracePt t="3856" x="5019675" y="6818313"/>
          <p14:tracePt t="3871" x="4938713" y="6818313"/>
          <p14:tracePt t="3887" x="4905375" y="6818313"/>
          <p14:tracePt t="3891" x="4878388" y="6818313"/>
          <p14:tracePt t="3894" x="4864100" y="6818313"/>
          <p14:tracePt t="3902" x="4851400" y="6818313"/>
          <p14:tracePt t="3919" x="4791075" y="6804025"/>
          <p14:tracePt t="3935" x="4743450" y="6791325"/>
          <p14:tracePt t="3952" x="4629150" y="6770688"/>
          <p14:tracePt t="3969" x="4543425" y="6757988"/>
          <p14:tracePt t="3987" x="4441825" y="6757988"/>
          <p14:tracePt t="3989" x="4408488" y="6757988"/>
          <p14:tracePt t="4001" x="4381500" y="6757988"/>
          <p14:tracePt t="4021" x="4321175" y="6757988"/>
          <p14:tracePt t="4025" x="4308475" y="6757988"/>
          <p14:tracePt t="4037" x="4294188" y="6757988"/>
          <p14:tracePt t="4051" x="4267200" y="6757988"/>
          <p14:tracePt t="4071" x="4227513" y="6757988"/>
          <p14:tracePt t="4086" x="4200525" y="6757988"/>
          <p14:tracePt t="4371" x="4046538" y="6731000"/>
          <p14:tracePt t="4380" x="3851275" y="6710363"/>
          <p14:tracePt t="4387" x="3622675" y="6683375"/>
          <p14:tracePt t="4403" x="3260725" y="6656388"/>
          <p14:tracePt t="4420" x="2965450" y="6637338"/>
          <p14:tracePt t="4438" x="2663825" y="6637338"/>
          <p14:tracePt t="4452" x="2443163" y="6637338"/>
          <p14:tracePt t="4470" x="2227263" y="6670675"/>
          <p14:tracePt t="4487" x="2079625" y="6689725"/>
          <p14:tracePt t="4489" x="2025650" y="6689725"/>
          <p14:tracePt t="4502" x="1952625" y="6704013"/>
          <p14:tracePt t="4523" x="1858963" y="6723063"/>
          <p14:tracePt t="4528" x="1804988" y="6723063"/>
          <p14:tracePt t="4536" x="1778000" y="6723063"/>
          <p14:tracePt t="4551" x="1731963" y="6723063"/>
          <p14:tracePt t="4572" x="1690688" y="6723063"/>
          <p14:tracePt t="4585" x="1657350" y="6737350"/>
          <p14:tracePt t="4601" x="1617663" y="6737350"/>
          <p14:tracePt t="4621" x="1576388" y="6737350"/>
          <p14:tracePt t="4753" x="1584325" y="6731000"/>
          <p14:tracePt t="4761" x="1657350" y="6677025"/>
          <p14:tracePt t="4772" x="1892300" y="6550025"/>
          <p14:tracePt t="4785" x="2563813" y="6321425"/>
          <p14:tracePt t="4801" x="3200400" y="6153150"/>
          <p14:tracePt t="4822" x="4408488" y="5938838"/>
          <p14:tracePt t="4837" x="4776788" y="5857875"/>
          <p14:tracePt t="4852" x="5837238" y="5824538"/>
          <p14:tracePt t="4870" x="6542088" y="5984875"/>
          <p14:tracePt t="4873" x="7005638" y="6119813"/>
          <p14:tracePt t="4885" x="7273925" y="6254750"/>
          <p14:tracePt t="4901" x="8172450" y="6610350"/>
          <p14:tracePt t="4921" x="8488363" y="6750050"/>
          <p14:tracePt t="4923" x="8621713" y="6797675"/>
          <p14:tracePt t="4936" x="8675688" y="6831013"/>
          <p14:tracePt t="5155" x="8642350" y="6784975"/>
          <p14:tracePt t="5170" x="8474075" y="6662738"/>
          <p14:tracePt t="5186" x="8266113" y="6481763"/>
          <p14:tracePt t="5188" x="8178800" y="6394450"/>
          <p14:tracePt t="5202" x="8112125" y="6280150"/>
          <p14:tracePt t="5204" x="8031163" y="6219825"/>
          <p14:tracePt t="5220" x="7958138" y="6132513"/>
          <p14:tracePt t="5237" x="7870825" y="6059488"/>
          <p14:tracePt t="5252" x="7843838" y="6032500"/>
          <p14:tracePt t="5271" x="7783513" y="5984875"/>
          <p14:tracePt t="5276" x="7770813" y="5972175"/>
          <p14:tracePt t="5286" x="7743825" y="5959475"/>
          <p14:tracePt t="5302" x="7696200" y="5911850"/>
          <p14:tracePt t="5321" x="7648575" y="5872163"/>
          <p14:tracePt t="5337" x="7635875" y="5872163"/>
          <p14:tracePt t="5339" x="7623175" y="5872163"/>
          <p14:tracePt t="5343" x="7596188" y="5872163"/>
          <p14:tracePt t="5351" x="7581900" y="5872163"/>
          <p14:tracePt t="5470" x="7588250" y="5872163"/>
          <p14:tracePt t="5477" x="7635875" y="5872163"/>
          <p14:tracePt t="5483" x="7689850" y="5872163"/>
          <p14:tracePt t="5502" x="7837488" y="5884863"/>
          <p14:tracePt t="5521" x="8058150" y="5918200"/>
          <p14:tracePt t="5526" x="8091488" y="5918200"/>
          <p14:tracePt t="5535" x="8118475" y="5918200"/>
          <p14:tracePt t="5551" x="8226425" y="5918200"/>
          <p14:tracePt t="5573" x="8401050" y="5972175"/>
          <p14:tracePt t="5585" x="8482013" y="6011863"/>
          <p14:tracePt t="5601" x="8763000" y="6207125"/>
          <p14:tracePt t="5622" x="8950325" y="6342063"/>
          <p14:tracePt t="5636" x="8964613" y="6361113"/>
          <p14:tracePt t="5652" x="8977313" y="6415088"/>
          <p14:tracePt t="5670" x="8977313" y="6427788"/>
          <p14:tracePt t="5762" x="8970963" y="6427788"/>
          <p14:tracePt t="5771" x="8958263" y="6421438"/>
          <p14:tracePt t="5784" x="8910638" y="6408738"/>
          <p14:tracePt t="5801" x="8534400" y="6153150"/>
          <p14:tracePt t="5821" x="8045450" y="5905500"/>
          <p14:tracePt t="5835" x="7904163" y="5837238"/>
          <p14:tracePt t="5838" x="7796213" y="5791200"/>
          <p14:tracePt t="5851" x="7461250" y="5743575"/>
          <p14:tracePt t="5872" x="6997700" y="5784850"/>
          <p14:tracePt t="5885" x="6891338" y="5803900"/>
          <p14:tracePt t="5901" x="6642100" y="5918200"/>
          <p14:tracePt t="5921" x="6032500" y="6173788"/>
          <p14:tracePt t="5923" x="5857875" y="6227763"/>
          <p14:tracePt t="5936" x="5689600" y="6273800"/>
          <p14:tracePt t="5951" x="5481638" y="6315075"/>
          <p14:tracePt t="5971" x="5038725" y="6408738"/>
          <p14:tracePt t="5974" x="4932363" y="6427788"/>
          <p14:tracePt t="5984" x="4857750" y="6448425"/>
          <p14:tracePt t="6001" x="4730750" y="6502400"/>
          <p14:tracePt t="6021" x="4649788" y="6550025"/>
          <p14:tracePt t="6026" x="4637088" y="6575425"/>
          <p14:tracePt t="6035" x="4622800" y="6575425"/>
          <p14:tracePt t="6052" x="4583113" y="6575425"/>
          <p14:tracePt t="6115" x="4589463" y="6556375"/>
          <p14:tracePt t="6123" x="4743450" y="6489700"/>
          <p14:tracePt t="6136" x="5038725" y="6381750"/>
          <p14:tracePt t="6152" x="6261100" y="5984875"/>
          <p14:tracePt t="6155" x="6783388" y="5845175"/>
          <p14:tracePt t="6170" x="7521575" y="5791200"/>
          <p14:tracePt t="6186" x="8005763" y="5791200"/>
          <p14:tracePt t="6189" x="8105775" y="5791200"/>
          <p14:tracePt t="6201" x="8205788" y="5791200"/>
          <p14:tracePt t="6221" x="8286750" y="5791200"/>
          <p14:tracePt t="6225" x="8299450" y="5791200"/>
          <p14:tracePt t="6236" x="8313738" y="5791200"/>
          <p14:tracePt t="6255" x="8326438" y="5791200"/>
          <p14:tracePt t="6307" x="8320088" y="5791200"/>
          <p14:tracePt t="6313" x="8286750" y="5770563"/>
          <p14:tracePt t="6321" x="8213725" y="5757863"/>
          <p14:tracePt t="6336" x="8078788" y="5730875"/>
          <p14:tracePt t="6339" x="8005763" y="5716588"/>
          <p14:tracePt t="6351" x="7816850" y="5676900"/>
          <p14:tracePt t="6371" x="7635875" y="5616575"/>
          <p14:tracePt t="6373" x="7581900" y="5576888"/>
          <p14:tracePt t="6387" x="7508875" y="5543550"/>
          <p14:tracePt t="6389" x="7454900" y="5502275"/>
          <p14:tracePt t="6402" x="7421563" y="5489575"/>
          <p14:tracePt t="6404" x="7340600" y="5429250"/>
          <p14:tracePt t="6420" x="7273925" y="5395913"/>
          <p14:tracePt t="6436" x="7246938" y="5334000"/>
          <p14:tracePt t="6439" x="7226300" y="5281613"/>
          <p14:tracePt t="6451" x="7192963" y="5227638"/>
          <p14:tracePt t="6471" x="7172325" y="5146675"/>
          <p14:tracePt t="6475" x="7172325" y="5119688"/>
          <p14:tracePt t="6485" x="7172325" y="5106988"/>
          <p14:tracePt t="6502" x="7172325" y="5080000"/>
          <p14:tracePt t="6521" x="7246938" y="5046663"/>
          <p14:tracePt t="6537" x="7548563" y="5005388"/>
          <p14:tracePt t="6541" x="7870825" y="5005388"/>
          <p14:tracePt t="6552" x="8159750" y="5005388"/>
          <p14:tracePt t="6570" x="8548688" y="5019675"/>
          <p14:tracePt t="6573" x="8750300" y="5073650"/>
          <p14:tracePt t="6586" x="8964613" y="5133975"/>
          <p14:tracePt t="6601" x="9031288" y="5186363"/>
          <p14:tracePt t="6620" x="9058275" y="5200650"/>
          <p14:tracePt t="6644" x="9058275" y="5213350"/>
          <p14:tracePt t="6653" x="9051925" y="5227638"/>
          <p14:tracePt t="6670" x="8958263" y="5321300"/>
          <p14:tracePt t="6689" x="7716838" y="6146800"/>
          <p14:tracePt t="6702" x="7475538" y="6254750"/>
          <p14:tracePt t="6721" x="6434138" y="6602413"/>
          <p14:tracePt t="6725" x="6240463" y="6602413"/>
          <p14:tracePt t="6736" x="6072188" y="6589713"/>
          <p14:tracePt t="6752" x="5670550" y="6462713"/>
          <p14:tracePt t="6772" x="5294313" y="6234113"/>
          <p14:tracePt t="6777" x="5213350" y="6167438"/>
          <p14:tracePt t="6788" x="5180013" y="6113463"/>
          <p14:tracePt t="6801" x="5106988" y="6026150"/>
          <p14:tracePt t="6822" x="5106988" y="5670550"/>
          <p14:tracePt t="6836" x="5180013" y="5529263"/>
          <p14:tracePt t="6852" x="5414963" y="5126038"/>
          <p14:tracePt t="6870" x="5743575" y="4851400"/>
          <p14:tracePt t="6888" x="6737350" y="4422775"/>
          <p14:tracePt t="6903" x="7232650" y="4341813"/>
          <p14:tracePt t="6919" x="7683500" y="4341813"/>
          <p14:tracePt t="6938" x="7951788" y="4381500"/>
          <p14:tracePt t="6940" x="8005763" y="4402138"/>
          <p14:tracePt t="6952" x="8078788" y="4435475"/>
          <p14:tracePt t="6970" x="8126413" y="4456113"/>
          <p14:tracePt t="6972" x="8139113" y="4456113"/>
          <p14:tracePt t="6975" x="8151813" y="4468813"/>
          <p14:tracePt t="6984" x="8166100" y="4483100"/>
          <p14:tracePt t="7002" x="8193088" y="4510088"/>
          <p14:tracePt t="7021" x="8193088" y="4562475"/>
          <p14:tracePt t="7037" x="8186738" y="4610100"/>
          <p14:tracePt t="7051" x="7958138" y="4703763"/>
          <p14:tracePt t="7072" x="7527925" y="4730750"/>
          <p14:tracePt t="7087" x="7427913" y="4718050"/>
          <p14:tracePt t="7090" x="7286625" y="4670425"/>
          <p14:tracePt t="7101" x="7232650" y="4649788"/>
          <p14:tracePt t="7104" x="7199313" y="4637088"/>
          <p14:tracePt t="7120" x="7138988" y="4637088"/>
          <p14:tracePt t="7138" x="7092950" y="4603750"/>
          <p14:tracePt t="7152" x="7092950" y="4549775"/>
          <p14:tracePt t="7170" x="7092950" y="4516438"/>
          <p14:tracePt t="7185" x="7092950" y="4489450"/>
          <p14:tracePt t="7201" x="7092950" y="4475163"/>
          <p14:tracePt t="7840" x="7267575" y="4529138"/>
          <p14:tracePt t="7844" x="7535863" y="4664075"/>
          <p14:tracePt t="7854" x="7710488" y="4764088"/>
          <p14:tracePt t="7870" x="8105775" y="5160963"/>
          <p14:tracePt t="7888" x="8494713" y="5522913"/>
          <p14:tracePt t="7902" x="8548688" y="5562600"/>
          <p14:tracePt t="7904" x="8569325" y="5616575"/>
          <p14:tracePt t="7919" x="8609013" y="5643563"/>
          <p14:tracePt t="7934" x="8636000" y="5670550"/>
          <p14:tracePt t="7952" x="8648700" y="5683250"/>
          <p14:tracePt t="8005" x="8662988" y="5683250"/>
          <p14:tracePt t="8087" x="8675688" y="5683250"/>
          <p14:tracePt t="8103" x="8689975" y="5683250"/>
          <p14:tracePt t="8111" x="8702675" y="5683250"/>
          <p14:tracePt t="8120" x="8716963" y="5676900"/>
          <p14:tracePt t="8138" x="8777288" y="5616575"/>
          <p14:tracePt t="8151" x="8796338" y="5603875"/>
          <p14:tracePt t="8170" x="8823325" y="5556250"/>
          <p14:tracePt t="8185" x="8864600" y="5516563"/>
          <p14:tracePt t="8201" x="8890000" y="5516563"/>
          <p14:tracePt t="8226" x="8904288" y="5516563"/>
          <p14:tracePt t="8235" x="8916988" y="5516563"/>
          <p14:tracePt t="8251" x="8964613" y="5516563"/>
          <p14:tracePt t="8271" x="9004300" y="5516563"/>
          <p14:tracePt t="8286" x="9031288" y="5516563"/>
          <p14:tracePt t="8290" x="9045575" y="5522913"/>
          <p14:tracePt t="8291" x="9058275" y="5522913"/>
          <p14:tracePt t="8302" x="9072563" y="5522913"/>
          <p14:tracePt t="8323" x="9091613" y="5535613"/>
          <p14:tracePt t="8337" x="9091613" y="5549900"/>
          <p14:tracePt t="8339" x="9105900" y="5549900"/>
          <p14:tracePt t="8352" x="9105900" y="5562600"/>
          <p14:tracePt t="8354" x="9118600" y="5595938"/>
          <p14:tracePt t="8370" x="9132888" y="5622925"/>
          <p14:tracePt t="8386" x="9145588" y="5649913"/>
          <p14:tracePt t="8388" x="9145588" y="5664200"/>
          <p14:tracePt t="8402" x="9178925" y="5697538"/>
          <p14:tracePt t="8421" x="9193213" y="5830888"/>
          <p14:tracePt t="8424" x="9193213" y="5857875"/>
          <p14:tracePt t="8436" x="9193213" y="5911850"/>
          <p14:tracePt t="8451" x="9193213" y="5938838"/>
          <p14:tracePt t="8471" x="9193213" y="5978525"/>
          <p14:tracePt t="8475" x="9193213" y="5992813"/>
          <p14:tracePt t="8488" x="9185275" y="6005513"/>
          <p14:tracePt t="8490" x="9159875" y="6038850"/>
          <p14:tracePt t="8501" x="9097963" y="6119813"/>
          <p14:tracePt t="8520" x="8769350" y="6421438"/>
          <p14:tracePt t="8536" x="8594725" y="6575425"/>
          <p14:tracePt t="8552" x="8186738" y="6837363"/>
          <p14:tracePt t="8839" x="2730500" y="6818313"/>
          <p14:tracePt t="8852" x="2657475" y="6804025"/>
          <p14:tracePt t="8854" x="2630488" y="6804025"/>
          <p14:tracePt t="8869" x="2582863" y="6804025"/>
          <p14:tracePt t="8887" x="2543175" y="6804025"/>
          <p14:tracePt t="8903" x="2495550" y="6804025"/>
          <p14:tracePt t="9220" x="2435225" y="6804025"/>
          <p14:tracePt t="9228" x="2341563" y="6804025"/>
          <p14:tracePt t="9239" x="2287588" y="6804025"/>
          <p14:tracePt t="9242" x="2187575" y="6818313"/>
          <p14:tracePt t="9251" x="2133600" y="6818313"/>
          <p14:tracePt t="9270" x="2012950" y="6831013"/>
          <p14:tracePt t="9272" x="1958975" y="6831013"/>
          <p14:tracePt t="9286" x="1905000" y="6831013"/>
          <p14:tracePt t="9301" x="1792288" y="6851650"/>
          <p14:tracePt t="9321" x="1711325" y="6851650"/>
          <p14:tracePt t="9323" x="1657350" y="6851650"/>
          <p14:tracePt t="9335" x="1603375" y="6851650"/>
          <p14:tracePt t="9352" x="1476375" y="6851650"/>
          <p14:tracePt t="9369" x="1409700" y="6837363"/>
          <p14:tracePt t="9385" x="1322388" y="6804025"/>
          <p14:tracePt t="9401" x="1262063" y="6791325"/>
          <p14:tracePt t="9421" x="1154113" y="6683375"/>
          <p14:tracePt t="9425" x="1133475" y="6610350"/>
          <p14:tracePt t="9437" x="1120775" y="6556375"/>
          <p14:tracePt t="9452" x="1081088" y="6408738"/>
          <p14:tracePt t="9471" x="1081088" y="6227763"/>
          <p14:tracePt t="9488" x="1081088" y="6146800"/>
          <p14:tracePt t="9491" x="1081088" y="6119813"/>
          <p14:tracePt t="9501" x="1081088" y="6046788"/>
          <p14:tracePt t="9521" x="1187450" y="5629275"/>
          <p14:tracePt t="9538" x="1443038" y="5019675"/>
          <p14:tracePt t="9551" x="1677988" y="4543425"/>
          <p14:tracePt t="9571" x="1965325" y="3911600"/>
          <p14:tracePt t="9573" x="2139950" y="3563938"/>
          <p14:tracePt t="9585" x="2241550" y="3355975"/>
          <p14:tracePt t="9602" x="2468563" y="2973388"/>
          <p14:tracePt t="9621" x="2859088" y="2609850"/>
          <p14:tracePt t="9624" x="2946400" y="2522538"/>
          <p14:tracePt t="9634" x="3119438" y="2449513"/>
          <p14:tracePt t="9651" x="3495675" y="2301875"/>
          <p14:tracePt t="9671" x="4059238" y="2389188"/>
          <p14:tracePt t="9686" x="4221163" y="2495550"/>
          <p14:tracePt t="9701" x="4395788" y="2624138"/>
          <p14:tracePt t="9721" x="4522788" y="2730500"/>
          <p14:tracePt t="9738" x="4549775" y="2790825"/>
          <p14:tracePt t="9741" x="4568825" y="2825750"/>
          <p14:tracePt t="9751" x="4583113" y="2838450"/>
          <p14:tracePt t="9770" x="4583113" y="2865438"/>
          <p14:tracePt t="9787" x="4576763" y="2925763"/>
          <p14:tracePt t="9802" x="4562475" y="2938463"/>
          <p14:tracePt t="9804" x="4529138" y="2973388"/>
          <p14:tracePt t="9820" x="4348163" y="3094038"/>
          <p14:tracePt t="9838" x="3925888" y="3254375"/>
          <p14:tracePt t="9852" x="3811588" y="3321050"/>
          <p14:tracePt t="9854" x="3703638" y="3368675"/>
          <p14:tracePt t="9870" x="3630613" y="3389313"/>
          <p14:tracePt t="9889" x="3354388" y="3441700"/>
          <p14:tracePt t="9901" x="3302000" y="3441700"/>
          <p14:tracePt t="9920" x="3254375" y="3441700"/>
          <p14:tracePt t="9922" x="3241675" y="3441700"/>
          <p14:tracePt t="9925" x="3214688" y="3441700"/>
          <p14:tracePt t="9936" x="3200400" y="3441700"/>
          <p14:tracePt t="9952" x="3173413" y="3441700"/>
          <p14:tracePt t="9973" x="3146425" y="3468688"/>
          <p14:tracePt t="9985" x="3127375" y="3495675"/>
          <p14:tracePt t="10001" x="3032125" y="3543300"/>
          <p14:tracePt t="10022" x="2946400" y="3543300"/>
          <p14:tracePt t="10038" x="2859088" y="3543300"/>
          <p14:tracePt t="10051" x="2844800" y="3543300"/>
          <p14:tracePt t="10070" x="2805113" y="3543300"/>
          <p14:tracePt t="10089" x="2751138" y="3543300"/>
          <p14:tracePt t="10101" x="2738438" y="3543300"/>
          <p14:tracePt t="10121" x="2663825" y="3543300"/>
          <p14:tracePt t="10124" x="2609850" y="3543300"/>
          <p14:tracePt t="10136" x="2597150" y="3543300"/>
          <p14:tracePt t="10151" x="2549525" y="3543300"/>
          <p14:tracePt t="10171" x="2495550" y="3543300"/>
          <p14:tracePt t="10184" x="2455863" y="3543300"/>
          <p14:tracePt t="10201" x="2422525" y="3543300"/>
          <p14:tracePt t="10221" x="2381250" y="3543300"/>
          <p14:tracePt t="10235" x="2368550" y="3543300"/>
          <p14:tracePt t="10252" x="2355850" y="3543300"/>
          <p14:tracePt t="10279" x="2328863" y="3543300"/>
          <p14:tracePt t="10316" x="2314575" y="3556000"/>
          <p14:tracePt t="10339" x="2301875" y="3556000"/>
          <p14:tracePt t="10359" x="2287588" y="3556000"/>
          <p14:tracePt t="10367" x="2274888" y="3570288"/>
          <p14:tracePt t="10375" x="2260600" y="3570288"/>
          <p14:tracePt t="10385" x="2247900" y="3570288"/>
          <p14:tracePt t="10389" x="2235200" y="3582988"/>
          <p14:tracePt t="10402" x="2214563" y="3582988"/>
          <p14:tracePt t="10422" x="2147888" y="3603625"/>
          <p14:tracePt t="10425" x="2112963" y="3603625"/>
          <p14:tracePt t="10434" x="2079625" y="3616325"/>
          <p14:tracePt t="10451" x="1973263" y="3636963"/>
          <p14:tracePt t="10470" x="1831975" y="3703638"/>
          <p14:tracePt t="10486" x="1804988" y="3703638"/>
          <p14:tracePt t="10501" x="1663700" y="3757613"/>
          <p14:tracePt t="10521" x="1570038" y="3778250"/>
          <p14:tracePt t="10536" x="1516063" y="3790950"/>
          <p14:tracePt t="10552" x="1455738" y="3805238"/>
          <p14:tracePt t="10570" x="1416050" y="3805238"/>
          <p14:tracePt t="10586" x="1374775" y="3824288"/>
          <p14:tracePt t="10589" x="1355725" y="3824288"/>
          <p14:tracePt t="10602" x="1341438" y="3824288"/>
          <p14:tracePt t="10621" x="1301750" y="3824288"/>
          <p14:tracePt t="10625" x="1289050" y="3824288"/>
          <p14:tracePt t="10635" x="1274763" y="3824288"/>
          <p14:tracePt t="10652" x="1274763" y="3851275"/>
          <p14:tracePt t="10671" x="1262063" y="3851275"/>
          <p14:tracePt t="10677" x="1235075" y="3865563"/>
          <p14:tracePt t="10685" x="1220788" y="3865563"/>
          <p14:tracePt t="10702" x="1208088" y="3878263"/>
          <p14:tracePt t="10723" x="1174750" y="3892550"/>
          <p14:tracePt t="10758" x="1160463" y="3905250"/>
          <p14:tracePt t="10779" x="1147763" y="3905250"/>
          <p14:tracePt t="10795" x="1133475" y="3919538"/>
          <p14:tracePt t="10804" x="1120775" y="3919538"/>
          <p14:tracePt t="10820" x="1120775" y="3938588"/>
          <p14:tracePt t="10836" x="1081088" y="3952875"/>
          <p14:tracePt t="10839" x="1066800" y="3965575"/>
          <p14:tracePt t="10851" x="1046163" y="3992563"/>
          <p14:tracePt t="10872" x="1019175" y="4006850"/>
          <p14:tracePt t="10876" x="1006475" y="4019550"/>
          <p14:tracePt t="10886" x="993775" y="4032250"/>
          <p14:tracePt t="10902" x="979488" y="4032250"/>
          <p14:tracePt t="10904" x="979488" y="4052888"/>
          <p14:tracePt t="10920" x="966788" y="4052888"/>
          <p14:tracePt t="10938" x="925513" y="4079875"/>
          <p14:tracePt t="10940" x="906463" y="4092575"/>
          <p14:tracePt t="10951" x="892175" y="4092575"/>
          <p14:tracePt t="10970" x="865188" y="4133850"/>
          <p14:tracePt t="10988" x="825500" y="4146550"/>
          <p14:tracePt t="10992" x="798513" y="4146550"/>
          <p14:tracePt t="11001" x="785813" y="4167188"/>
          <p14:tracePt t="11021" x="758825" y="4167188"/>
          <p14:tracePt t="11023" x="738188" y="4179888"/>
          <p14:tracePt t="11035" x="723900" y="4179888"/>
          <p14:tracePt t="11052" x="684213" y="4194175"/>
          <p14:tracePt t="11070" x="644525" y="4194175"/>
          <p14:tracePt t="11088" x="630238" y="4194175"/>
          <p14:tracePt t="11162" x="630238" y="4206875"/>
          <p14:tracePt t="11173" x="630238" y="4221163"/>
          <p14:tracePt t="11516" x="711200" y="4206875"/>
          <p14:tracePt t="11524" x="879475" y="4160838"/>
          <p14:tracePt t="11536" x="1046163" y="4133850"/>
          <p14:tracePt t="11556" x="1636713" y="4059238"/>
          <p14:tracePt t="11569" x="1946275" y="3992563"/>
          <p14:tracePt t="11588" x="2208213" y="3965575"/>
          <p14:tracePt t="11590" x="2374900" y="3944938"/>
          <p14:tracePt t="11603" x="2449513" y="3944938"/>
          <p14:tracePt t="11605" x="2516188" y="3944938"/>
          <p14:tracePt t="11620" x="2549525" y="3944938"/>
          <p14:tracePt t="11623" x="2582863" y="3944938"/>
          <p14:tracePt t="11626" x="2609850" y="3944938"/>
          <p14:tracePt t="11634" x="2624138" y="3944938"/>
          <p14:tracePt t="11651" x="2670175" y="3944938"/>
          <p14:tracePt t="11672" x="2697163" y="3952875"/>
          <p14:tracePt t="11686" x="2711450" y="3965575"/>
          <p14:tracePt t="11702" x="2751138" y="4025900"/>
          <p14:tracePt t="11720" x="2784475" y="4067175"/>
          <p14:tracePt t="11722" x="2817813" y="4119563"/>
          <p14:tracePt t="11736" x="2838450" y="4194175"/>
          <p14:tracePt t="11751" x="2892425" y="4354513"/>
          <p14:tracePt t="11772" x="2905125" y="4435475"/>
          <p14:tracePt t="11778" x="2905125" y="4449763"/>
          <p14:tracePt t="11787" x="2905125" y="4462463"/>
          <p14:tracePt t="11801" x="2905125" y="4502150"/>
          <p14:tracePt t="11819" x="2919413" y="4529138"/>
          <p14:tracePt t="11838" x="2919413" y="4556125"/>
          <p14:tracePt t="11840" x="2919413" y="4570413"/>
          <p14:tracePt t="11851" x="2919413" y="4583113"/>
          <p14:tracePt t="11871" x="2919413" y="4643438"/>
          <p14:tracePt t="11876" x="2919413" y="4657725"/>
          <p14:tracePt t="11886" x="2919413" y="4670425"/>
          <p14:tracePt t="11902" x="2919413" y="4697413"/>
          <p14:tracePt t="11921" x="2919413" y="4737100"/>
          <p14:tracePt t="11939" x="2919413" y="4751388"/>
          <p14:tracePt t="11951" x="2919413" y="4778375"/>
          <p14:tracePt t="11978" x="2911475" y="4778375"/>
          <p14:tracePt t="12324" x="3032125" y="4778375"/>
          <p14:tracePt t="12333" x="3200400" y="4778375"/>
          <p14:tracePt t="12340" x="3327400" y="4778375"/>
          <p14:tracePt t="12352" x="3489325" y="4778375"/>
          <p14:tracePt t="12371" x="4233863" y="4805363"/>
          <p14:tracePt t="12384" x="4622800" y="4805363"/>
          <p14:tracePt t="12401" x="5046663" y="4830763"/>
          <p14:tracePt t="12421" x="5602288" y="4905375"/>
          <p14:tracePt t="12439" x="5818188" y="4965700"/>
          <p14:tracePt t="12442" x="5918200" y="4965700"/>
          <p14:tracePt t="12451" x="6045200" y="4965700"/>
          <p14:tracePt t="12472" x="6313488" y="4965700"/>
          <p14:tracePt t="12487" x="6388100" y="4965700"/>
          <p14:tracePt t="12501" x="6581775" y="4965700"/>
          <p14:tracePt t="12521" x="6918325" y="5013325"/>
          <p14:tracePt t="12523" x="7078663" y="5013325"/>
          <p14:tracePt t="12536" x="7213600" y="5032375"/>
          <p14:tracePt t="12552" x="7777163" y="5133975"/>
          <p14:tracePt t="12570" x="8118475" y="5254625"/>
          <p14:tracePt t="12585" x="8428038" y="5348288"/>
          <p14:tracePt t="12601" x="8648700" y="5435600"/>
          <p14:tracePt t="12621" x="8816975" y="5508625"/>
          <p14:tracePt t="12636" x="8883650" y="5543550"/>
          <p14:tracePt t="12651" x="8910638" y="5543550"/>
          <p14:tracePt t="12670" x="8924925" y="5543550"/>
          <p14:tracePt t="12686" x="8937625" y="5543550"/>
          <p14:tracePt t="12702" x="9031288" y="5543550"/>
          <p14:tracePt t="12720" x="9091613" y="5543550"/>
          <p14:tracePt t="12738" x="9205913" y="5543550"/>
          <p14:tracePt t="12751" x="9253538" y="5529263"/>
          <p14:tracePt t="12770" x="9293225" y="5516563"/>
          <p14:tracePt t="12786" x="9494838" y="5294313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C6A6E-D0BA-3F42-7C23-0FCB0709C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918E1F91-082C-2B10-194E-046CCEE8A0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803" y="2253214"/>
            <a:ext cx="1440000" cy="772653"/>
          </a:xfrm>
          <a:prstGeom prst="rect">
            <a:avLst/>
          </a:prstGeom>
          <a:ln w="25400">
            <a:solidFill>
              <a:schemeClr val="tx1"/>
            </a:solidFill>
          </a:ln>
          <a:scene3d>
            <a:camera prst="orthographicFront">
              <a:rot lat="900000" lon="18899981" rev="0"/>
            </a:camera>
            <a:lightRig rig="threePt" dir="t"/>
          </a:scene3d>
        </p:spPr>
      </p:pic>
      <p:pic>
        <p:nvPicPr>
          <p:cNvPr id="1026" name="Picture 2" descr="Mouse cartoon outline: Más de 14,948 ilustraciones y dibujos de stock con  licencia libres de regalías | Shutterstock">
            <a:extLst>
              <a:ext uri="{FF2B5EF4-FFF2-40B4-BE49-F238E27FC236}">
                <a16:creationId xmlns:a16="http://schemas.microsoft.com/office/drawing/2014/main" id="{91584CC6-B4C0-6D6D-D9DB-6A0440AB55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214" b="83929" l="10000" r="90000">
                        <a14:foregroundMark x1="43015" y1="41429" x2="42683" y2="41150"/>
                        <a14:foregroundMark x1="43984" y1="42243" x2="43015" y2="41429"/>
                        <a14:foregroundMark x1="28077" y1="31429" x2="35769" y2="31429"/>
                        <a14:foregroundMark x1="26538" y1="33929" x2="33462" y2="36429"/>
                        <a14:foregroundMark x1="40385" y1="25357" x2="40385" y2="25357"/>
                        <a14:foregroundMark x1="55769" y1="22143" x2="53846" y2="23929"/>
                        <a14:foregroundMark x1="44528" y1="75931" x2="45769" y2="74643"/>
                        <a14:foregroundMark x1="39866" y1="80770" x2="42322" y2="78220"/>
                        <a14:foregroundMark x1="47647" y1="83929" x2="47692" y2="83929"/>
                        <a14:foregroundMark x1="47287" y1="83929" x2="47574" y2="83929"/>
                        <a14:foregroundMark x1="44198" y1="83929" x2="45828" y2="83929"/>
                        <a14:foregroundMark x1="34615" y1="83929" x2="42450" y2="83929"/>
                        <a14:backgroundMark x1="33864" y1="35980" x2="38846" y2="39286"/>
                        <a14:backgroundMark x1="40385" y1="39643" x2="41923" y2="39643"/>
                        <a14:backgroundMark x1="46538" y1="44286" x2="49615" y2="45357"/>
                        <a14:backgroundMark x1="41154" y1="40000" x2="43077" y2="40714"/>
                        <a14:backgroundMark x1="40000" y1="38929" x2="34121" y2="35694"/>
                        <a14:backgroundMark x1="39615" y1="38571" x2="41923" y2="38214"/>
                        <a14:backgroundMark x1="41923" y1="40714" x2="41923" y2="41071"/>
                        <a14:backgroundMark x1="42692" y1="41429" x2="42692" y2="41429"/>
                        <a14:backgroundMark x1="42692" y1="41429" x2="42692" y2="41429"/>
                        <a14:backgroundMark x1="42692" y1="41429" x2="42692" y2="41429"/>
                        <a14:backgroundMark x1="45769" y1="44286" x2="45769" y2="44286"/>
                        <a14:backgroundMark x1="45769" y1="44286" x2="45769" y2="44286"/>
                        <a14:backgroundMark x1="46154" y1="44286" x2="45385" y2="44286"/>
                        <a14:backgroundMark x1="45385" y1="44286" x2="46538" y2="44286"/>
                        <a14:backgroundMark x1="44231" y1="77500" x2="41923" y2="75714"/>
                        <a14:backgroundMark x1="45000" y1="77143" x2="44231" y2="75357"/>
                        <a14:backgroundMark x1="43846" y1="77500" x2="43846" y2="75714"/>
                        <a14:backgroundMark x1="42692" y1="77500" x2="42308" y2="78214"/>
                        <a14:backgroundMark x1="40769" y1="81429" x2="40000" y2="82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762"/>
          <a:stretch>
            <a:fillRect/>
          </a:stretch>
        </p:blipFill>
        <p:spPr bwMode="auto">
          <a:xfrm>
            <a:off x="2546283" y="326006"/>
            <a:ext cx="1232889" cy="117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ouse cartoon outline: Más de 14,948 ilustraciones y dibujos de stock con  licencia libres de regalías | Shutterstock">
            <a:extLst>
              <a:ext uri="{FF2B5EF4-FFF2-40B4-BE49-F238E27FC236}">
                <a16:creationId xmlns:a16="http://schemas.microsoft.com/office/drawing/2014/main" id="{A7422DBF-2CDF-1EA5-6EC0-90A77F9FC4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214" b="83929" l="10000" r="90000">
                        <a14:foregroundMark x1="43015" y1="41429" x2="42683" y2="41150"/>
                        <a14:foregroundMark x1="43984" y1="42243" x2="43015" y2="41429"/>
                        <a14:foregroundMark x1="28077" y1="31429" x2="35769" y2="31429"/>
                        <a14:foregroundMark x1="26538" y1="33929" x2="33462" y2="36429"/>
                        <a14:foregroundMark x1="40385" y1="25357" x2="40385" y2="25357"/>
                        <a14:foregroundMark x1="55769" y1="22143" x2="53846" y2="23929"/>
                        <a14:foregroundMark x1="44528" y1="75931" x2="45769" y2="74643"/>
                        <a14:foregroundMark x1="39866" y1="80770" x2="42322" y2="78220"/>
                        <a14:foregroundMark x1="47647" y1="83929" x2="47692" y2="83929"/>
                        <a14:foregroundMark x1="47287" y1="83929" x2="47574" y2="83929"/>
                        <a14:foregroundMark x1="44198" y1="83929" x2="45828" y2="83929"/>
                        <a14:foregroundMark x1="34615" y1="83929" x2="42450" y2="83929"/>
                        <a14:backgroundMark x1="33864" y1="35980" x2="38846" y2="39286"/>
                        <a14:backgroundMark x1="40385" y1="39643" x2="41923" y2="39643"/>
                        <a14:backgroundMark x1="46538" y1="44286" x2="49615" y2="45357"/>
                        <a14:backgroundMark x1="41154" y1="40000" x2="43077" y2="40714"/>
                        <a14:backgroundMark x1="40000" y1="38929" x2="34121" y2="35694"/>
                        <a14:backgroundMark x1="39615" y1="38571" x2="41923" y2="38214"/>
                        <a14:backgroundMark x1="41923" y1="40714" x2="41923" y2="41071"/>
                        <a14:backgroundMark x1="42692" y1="41429" x2="42692" y2="41429"/>
                        <a14:backgroundMark x1="42692" y1="41429" x2="42692" y2="41429"/>
                        <a14:backgroundMark x1="42692" y1="41429" x2="42692" y2="41429"/>
                        <a14:backgroundMark x1="45769" y1="44286" x2="45769" y2="44286"/>
                        <a14:backgroundMark x1="45769" y1="44286" x2="45769" y2="44286"/>
                        <a14:backgroundMark x1="46154" y1="44286" x2="45385" y2="44286"/>
                        <a14:backgroundMark x1="45385" y1="44286" x2="46538" y2="44286"/>
                        <a14:backgroundMark x1="44231" y1="77500" x2="41923" y2="75714"/>
                        <a14:backgroundMark x1="45000" y1="77143" x2="44231" y2="75357"/>
                        <a14:backgroundMark x1="43846" y1="77500" x2="43846" y2="75714"/>
                        <a14:backgroundMark x1="42692" y1="77500" x2="42308" y2="78214"/>
                        <a14:backgroundMark x1="40769" y1="81429" x2="40000" y2="82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762"/>
          <a:stretch>
            <a:fillRect/>
          </a:stretch>
        </p:blipFill>
        <p:spPr bwMode="auto">
          <a:xfrm>
            <a:off x="2494034" y="1963225"/>
            <a:ext cx="1232889" cy="117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BD97EFC-B370-C78C-AC40-682A005C54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7762" y="2212334"/>
            <a:ext cx="1070489" cy="745588"/>
          </a:xfrm>
          <a:prstGeom prst="rect">
            <a:avLst/>
          </a:prstGeom>
        </p:spPr>
      </p:pic>
      <p:sp>
        <p:nvSpPr>
          <p:cNvPr id="56" name="Flecha: a la derecha 55">
            <a:extLst>
              <a:ext uri="{FF2B5EF4-FFF2-40B4-BE49-F238E27FC236}">
                <a16:creationId xmlns:a16="http://schemas.microsoft.com/office/drawing/2014/main" id="{18CAB65E-462B-5CEF-098A-121A0C49FF0F}"/>
              </a:ext>
            </a:extLst>
          </p:cNvPr>
          <p:cNvSpPr/>
          <p:nvPr/>
        </p:nvSpPr>
        <p:spPr>
          <a:xfrm>
            <a:off x="5476953" y="759206"/>
            <a:ext cx="707562" cy="368214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pSp>
        <p:nvGrpSpPr>
          <p:cNvPr id="1034" name="Grupo 1033">
            <a:extLst>
              <a:ext uri="{FF2B5EF4-FFF2-40B4-BE49-F238E27FC236}">
                <a16:creationId xmlns:a16="http://schemas.microsoft.com/office/drawing/2014/main" id="{73EB0D39-8063-D3F5-7A4F-FF4B4B3E50CD}"/>
              </a:ext>
            </a:extLst>
          </p:cNvPr>
          <p:cNvGrpSpPr/>
          <p:nvPr/>
        </p:nvGrpSpPr>
        <p:grpSpPr>
          <a:xfrm>
            <a:off x="6342344" y="257802"/>
            <a:ext cx="1592686" cy="1291431"/>
            <a:chOff x="3935668" y="2042571"/>
            <a:chExt cx="1592686" cy="1291431"/>
          </a:xfrm>
        </p:grpSpPr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E4B323C5-57B4-4BDA-9D5E-F6F208FE1785}"/>
                </a:ext>
              </a:extLst>
            </p:cNvPr>
            <p:cNvSpPr/>
            <p:nvPr/>
          </p:nvSpPr>
          <p:spPr>
            <a:xfrm rot="20575525">
              <a:off x="4139385" y="2042571"/>
              <a:ext cx="288205" cy="288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60" name="Elipse 59">
              <a:extLst>
                <a:ext uri="{FF2B5EF4-FFF2-40B4-BE49-F238E27FC236}">
                  <a16:creationId xmlns:a16="http://schemas.microsoft.com/office/drawing/2014/main" id="{049D2948-AFFC-79AA-26A7-7743E82EDCFC}"/>
                </a:ext>
              </a:extLst>
            </p:cNvPr>
            <p:cNvSpPr/>
            <p:nvPr/>
          </p:nvSpPr>
          <p:spPr>
            <a:xfrm rot="19446628">
              <a:off x="4617716" y="2330571"/>
              <a:ext cx="288205" cy="2880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61" name="Elipse 60">
              <a:extLst>
                <a:ext uri="{FF2B5EF4-FFF2-40B4-BE49-F238E27FC236}">
                  <a16:creationId xmlns:a16="http://schemas.microsoft.com/office/drawing/2014/main" id="{EB680749-15F1-5309-D14B-1F73A55882D4}"/>
                </a:ext>
              </a:extLst>
            </p:cNvPr>
            <p:cNvSpPr/>
            <p:nvPr/>
          </p:nvSpPr>
          <p:spPr>
            <a:xfrm rot="1837068">
              <a:off x="4193651" y="3046002"/>
              <a:ext cx="288205" cy="288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6C834160-C9BB-D259-0ACA-C9925B999DE8}"/>
                </a:ext>
              </a:extLst>
            </p:cNvPr>
            <p:cNvSpPr/>
            <p:nvPr/>
          </p:nvSpPr>
          <p:spPr>
            <a:xfrm rot="19442714">
              <a:off x="4560657" y="2829313"/>
              <a:ext cx="288205" cy="28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05FB2A58-30FC-FA7C-148B-EF46053EC1E6}"/>
                </a:ext>
              </a:extLst>
            </p:cNvPr>
            <p:cNvSpPr/>
            <p:nvPr/>
          </p:nvSpPr>
          <p:spPr>
            <a:xfrm rot="20419629">
              <a:off x="3935668" y="2598820"/>
              <a:ext cx="288205" cy="2880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24" name="Elipse 1023">
              <a:extLst>
                <a:ext uri="{FF2B5EF4-FFF2-40B4-BE49-F238E27FC236}">
                  <a16:creationId xmlns:a16="http://schemas.microsoft.com/office/drawing/2014/main" id="{32CC70E3-BE49-9A5C-67CF-86A4A7BF6675}"/>
                </a:ext>
              </a:extLst>
            </p:cNvPr>
            <p:cNvSpPr/>
            <p:nvPr/>
          </p:nvSpPr>
          <p:spPr>
            <a:xfrm>
              <a:off x="5240149" y="2262462"/>
              <a:ext cx="288205" cy="288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25" name="Elipse 1024">
              <a:extLst>
                <a:ext uri="{FF2B5EF4-FFF2-40B4-BE49-F238E27FC236}">
                  <a16:creationId xmlns:a16="http://schemas.microsoft.com/office/drawing/2014/main" id="{BCAA6DD3-C0E1-1D88-5C29-BAFC0B9DECEB}"/>
                </a:ext>
              </a:extLst>
            </p:cNvPr>
            <p:cNvSpPr/>
            <p:nvPr/>
          </p:nvSpPr>
          <p:spPr>
            <a:xfrm rot="856740">
              <a:off x="5113418" y="2738372"/>
              <a:ext cx="288205" cy="288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1027" name="Conector recto 1026">
              <a:extLst>
                <a:ext uri="{FF2B5EF4-FFF2-40B4-BE49-F238E27FC236}">
                  <a16:creationId xmlns:a16="http://schemas.microsoft.com/office/drawing/2014/main" id="{CAB98B2F-AA80-EF11-F79F-61746151A35B}"/>
                </a:ext>
              </a:extLst>
            </p:cNvPr>
            <p:cNvCxnSpPr>
              <a:stCxn id="1024" idx="4"/>
              <a:endCxn id="1025" idx="0"/>
            </p:cNvCxnSpPr>
            <p:nvPr/>
          </p:nvCxnSpPr>
          <p:spPr>
            <a:xfrm flipH="1">
              <a:off x="5293038" y="2550462"/>
              <a:ext cx="91214" cy="1923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Conector recto 1027">
              <a:extLst>
                <a:ext uri="{FF2B5EF4-FFF2-40B4-BE49-F238E27FC236}">
                  <a16:creationId xmlns:a16="http://schemas.microsoft.com/office/drawing/2014/main" id="{1679D811-D5F6-A4CA-C83C-BD2EADAC3942}"/>
                </a:ext>
              </a:extLst>
            </p:cNvPr>
            <p:cNvCxnSpPr>
              <a:cxnSpLocks/>
              <a:stCxn id="60" idx="4"/>
              <a:endCxn id="1025" idx="2"/>
            </p:cNvCxnSpPr>
            <p:nvPr/>
          </p:nvCxnSpPr>
          <p:spPr>
            <a:xfrm>
              <a:off x="4846235" y="2591232"/>
              <a:ext cx="271635" cy="2555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Conector recto 1028">
              <a:extLst>
                <a:ext uri="{FF2B5EF4-FFF2-40B4-BE49-F238E27FC236}">
                  <a16:creationId xmlns:a16="http://schemas.microsoft.com/office/drawing/2014/main" id="{67A10A9C-8D13-906B-8DE5-A65C28D70FCD}"/>
                </a:ext>
              </a:extLst>
            </p:cNvPr>
            <p:cNvCxnSpPr>
              <a:cxnSpLocks/>
              <a:stCxn id="1024" idx="3"/>
              <a:endCxn id="62" idx="6"/>
            </p:cNvCxnSpPr>
            <p:nvPr/>
          </p:nvCxnSpPr>
          <p:spPr>
            <a:xfrm flipH="1">
              <a:off x="4821408" y="2508285"/>
              <a:ext cx="460948" cy="3804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Conector recto 1029">
              <a:extLst>
                <a:ext uri="{FF2B5EF4-FFF2-40B4-BE49-F238E27FC236}">
                  <a16:creationId xmlns:a16="http://schemas.microsoft.com/office/drawing/2014/main" id="{389FD6AC-6437-4EFF-1727-06D6FEBDF027}"/>
                </a:ext>
              </a:extLst>
            </p:cNvPr>
            <p:cNvCxnSpPr>
              <a:cxnSpLocks/>
              <a:stCxn id="59" idx="4"/>
              <a:endCxn id="62" idx="0"/>
            </p:cNvCxnSpPr>
            <p:nvPr/>
          </p:nvCxnSpPr>
          <p:spPr>
            <a:xfrm>
              <a:off x="4325769" y="2324224"/>
              <a:ext cx="294442" cy="532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Conector recto 1030">
              <a:extLst>
                <a:ext uri="{FF2B5EF4-FFF2-40B4-BE49-F238E27FC236}">
                  <a16:creationId xmlns:a16="http://schemas.microsoft.com/office/drawing/2014/main" id="{FDC7FC88-1702-AD22-381D-7C2BD0DF432A}"/>
                </a:ext>
              </a:extLst>
            </p:cNvPr>
            <p:cNvCxnSpPr>
              <a:cxnSpLocks/>
              <a:stCxn id="63" idx="6"/>
              <a:endCxn id="60" idx="2"/>
            </p:cNvCxnSpPr>
            <p:nvPr/>
          </p:nvCxnSpPr>
          <p:spPr>
            <a:xfrm flipV="1">
              <a:off x="4215462" y="2559047"/>
              <a:ext cx="429612" cy="1352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Conector recto 1031">
              <a:extLst>
                <a:ext uri="{FF2B5EF4-FFF2-40B4-BE49-F238E27FC236}">
                  <a16:creationId xmlns:a16="http://schemas.microsoft.com/office/drawing/2014/main" id="{69C39AC6-0DDC-6B81-7C8C-A06DC31344B9}"/>
                </a:ext>
              </a:extLst>
            </p:cNvPr>
            <p:cNvCxnSpPr>
              <a:cxnSpLocks/>
              <a:stCxn id="62" idx="1"/>
              <a:endCxn id="61" idx="0"/>
            </p:cNvCxnSpPr>
            <p:nvPr/>
          </p:nvCxnSpPr>
          <p:spPr>
            <a:xfrm flipH="1">
              <a:off x="4411094" y="2950717"/>
              <a:ext cx="151398" cy="1153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Conector recto 1032">
              <a:extLst>
                <a:ext uri="{FF2B5EF4-FFF2-40B4-BE49-F238E27FC236}">
                  <a16:creationId xmlns:a16="http://schemas.microsoft.com/office/drawing/2014/main" id="{644EAB95-9EA2-3920-3CFA-911E83EFDB0E}"/>
                </a:ext>
              </a:extLst>
            </p:cNvPr>
            <p:cNvCxnSpPr>
              <a:cxnSpLocks/>
              <a:stCxn id="63" idx="4"/>
              <a:endCxn id="61" idx="1"/>
            </p:cNvCxnSpPr>
            <p:nvPr/>
          </p:nvCxnSpPr>
          <p:spPr>
            <a:xfrm>
              <a:off x="4128248" y="2878415"/>
              <a:ext cx="173675" cy="1720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5" name="Flecha: a la derecha 1034">
            <a:extLst>
              <a:ext uri="{FF2B5EF4-FFF2-40B4-BE49-F238E27FC236}">
                <a16:creationId xmlns:a16="http://schemas.microsoft.com/office/drawing/2014/main" id="{1FC1FEAB-8BCA-7C2E-4EE4-8F3C888B4441}"/>
              </a:ext>
            </a:extLst>
          </p:cNvPr>
          <p:cNvSpPr/>
          <p:nvPr/>
        </p:nvSpPr>
        <p:spPr>
          <a:xfrm>
            <a:off x="3726810" y="2438929"/>
            <a:ext cx="707562" cy="368214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36" name="Flecha: a la derecha 1035">
            <a:extLst>
              <a:ext uri="{FF2B5EF4-FFF2-40B4-BE49-F238E27FC236}">
                <a16:creationId xmlns:a16="http://schemas.microsoft.com/office/drawing/2014/main" id="{8521D156-1385-D78D-78B6-042AB263904E}"/>
              </a:ext>
            </a:extLst>
          </p:cNvPr>
          <p:cNvSpPr/>
          <p:nvPr/>
        </p:nvSpPr>
        <p:spPr>
          <a:xfrm>
            <a:off x="5722217" y="2471426"/>
            <a:ext cx="707562" cy="368214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pSp>
        <p:nvGrpSpPr>
          <p:cNvPr id="1067" name="Grupo 1066">
            <a:extLst>
              <a:ext uri="{FF2B5EF4-FFF2-40B4-BE49-F238E27FC236}">
                <a16:creationId xmlns:a16="http://schemas.microsoft.com/office/drawing/2014/main" id="{E4258BFA-4B0A-D7AF-717C-6E6DAFC1635A}"/>
              </a:ext>
            </a:extLst>
          </p:cNvPr>
          <p:cNvGrpSpPr/>
          <p:nvPr/>
        </p:nvGrpSpPr>
        <p:grpSpPr>
          <a:xfrm>
            <a:off x="6578090" y="1966889"/>
            <a:ext cx="1385738" cy="1163675"/>
            <a:chOff x="5722002" y="1999043"/>
            <a:chExt cx="1385738" cy="1163675"/>
          </a:xfrm>
        </p:grpSpPr>
        <p:sp>
          <p:nvSpPr>
            <p:cNvPr id="1038" name="Elipse 1037">
              <a:extLst>
                <a:ext uri="{FF2B5EF4-FFF2-40B4-BE49-F238E27FC236}">
                  <a16:creationId xmlns:a16="http://schemas.microsoft.com/office/drawing/2014/main" id="{8DECD150-0529-4E59-1D47-27FAB69BB4FB}"/>
                </a:ext>
              </a:extLst>
            </p:cNvPr>
            <p:cNvSpPr/>
            <p:nvPr/>
          </p:nvSpPr>
          <p:spPr>
            <a:xfrm rot="20575525">
              <a:off x="5925719" y="1999043"/>
              <a:ext cx="288205" cy="288000"/>
            </a:xfrm>
            <a:prstGeom prst="ellipse">
              <a:avLst/>
            </a:prstGeom>
            <a:solidFill>
              <a:srgbClr val="F6BEC9"/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39" name="Elipse 1038">
              <a:extLst>
                <a:ext uri="{FF2B5EF4-FFF2-40B4-BE49-F238E27FC236}">
                  <a16:creationId xmlns:a16="http://schemas.microsoft.com/office/drawing/2014/main" id="{751A59BE-8E97-20C5-7B0C-04084FABB664}"/>
                </a:ext>
              </a:extLst>
            </p:cNvPr>
            <p:cNvSpPr/>
            <p:nvPr/>
          </p:nvSpPr>
          <p:spPr>
            <a:xfrm rot="19446628">
              <a:off x="6319386" y="2224991"/>
              <a:ext cx="288205" cy="288000"/>
            </a:xfrm>
            <a:prstGeom prst="ellipse">
              <a:avLst/>
            </a:prstGeom>
            <a:solidFill>
              <a:srgbClr val="F15B5B"/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40" name="Elipse 1039">
              <a:extLst>
                <a:ext uri="{FF2B5EF4-FFF2-40B4-BE49-F238E27FC236}">
                  <a16:creationId xmlns:a16="http://schemas.microsoft.com/office/drawing/2014/main" id="{37D58048-2052-A8A8-710C-37E70AC04AD9}"/>
                </a:ext>
              </a:extLst>
            </p:cNvPr>
            <p:cNvSpPr/>
            <p:nvPr/>
          </p:nvSpPr>
          <p:spPr>
            <a:xfrm rot="1837068">
              <a:off x="5972685" y="2874718"/>
              <a:ext cx="288205" cy="288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41" name="Elipse 1040">
              <a:extLst>
                <a:ext uri="{FF2B5EF4-FFF2-40B4-BE49-F238E27FC236}">
                  <a16:creationId xmlns:a16="http://schemas.microsoft.com/office/drawing/2014/main" id="{8215802F-102F-6B2B-ABDB-FDCA0FB3D418}"/>
                </a:ext>
              </a:extLst>
            </p:cNvPr>
            <p:cNvSpPr/>
            <p:nvPr/>
          </p:nvSpPr>
          <p:spPr>
            <a:xfrm rot="19442714">
              <a:off x="6318905" y="2674457"/>
              <a:ext cx="288205" cy="288000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42" name="Elipse 1041">
              <a:extLst>
                <a:ext uri="{FF2B5EF4-FFF2-40B4-BE49-F238E27FC236}">
                  <a16:creationId xmlns:a16="http://schemas.microsoft.com/office/drawing/2014/main" id="{28EEBA1F-535D-7CF4-41C3-487D85C4DF61}"/>
                </a:ext>
              </a:extLst>
            </p:cNvPr>
            <p:cNvSpPr/>
            <p:nvPr/>
          </p:nvSpPr>
          <p:spPr>
            <a:xfrm rot="20419629">
              <a:off x="5722002" y="2489590"/>
              <a:ext cx="288205" cy="2880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43" name="Elipse 1042">
              <a:extLst>
                <a:ext uri="{FF2B5EF4-FFF2-40B4-BE49-F238E27FC236}">
                  <a16:creationId xmlns:a16="http://schemas.microsoft.com/office/drawing/2014/main" id="{28B60D42-30C4-6B46-291C-7DB4CB134C8D}"/>
                </a:ext>
              </a:extLst>
            </p:cNvPr>
            <p:cNvSpPr/>
            <p:nvPr/>
          </p:nvSpPr>
          <p:spPr>
            <a:xfrm>
              <a:off x="6819535" y="2169658"/>
              <a:ext cx="288205" cy="288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44" name="Elipse 1043">
              <a:extLst>
                <a:ext uri="{FF2B5EF4-FFF2-40B4-BE49-F238E27FC236}">
                  <a16:creationId xmlns:a16="http://schemas.microsoft.com/office/drawing/2014/main" id="{A75A924B-38D9-C25B-7558-3AD813A2C6C6}"/>
                </a:ext>
              </a:extLst>
            </p:cNvPr>
            <p:cNvSpPr/>
            <p:nvPr/>
          </p:nvSpPr>
          <p:spPr>
            <a:xfrm rot="856740">
              <a:off x="6774934" y="2610892"/>
              <a:ext cx="288205" cy="288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sp>
        <p:nvSpPr>
          <p:cNvPr id="1052" name="Elipse 1051">
            <a:extLst>
              <a:ext uri="{FF2B5EF4-FFF2-40B4-BE49-F238E27FC236}">
                <a16:creationId xmlns:a16="http://schemas.microsoft.com/office/drawing/2014/main" id="{0601BD38-94D6-D1A1-5BB4-B6F0AF56CF46}"/>
              </a:ext>
            </a:extLst>
          </p:cNvPr>
          <p:cNvSpPr/>
          <p:nvPr/>
        </p:nvSpPr>
        <p:spPr>
          <a:xfrm rot="20575525">
            <a:off x="8937904" y="715072"/>
            <a:ext cx="288205" cy="288000"/>
          </a:xfrm>
          <a:prstGeom prst="ellipse">
            <a:avLst/>
          </a:prstGeom>
          <a:solidFill>
            <a:srgbClr val="F6BEC9"/>
          </a:solidFill>
          <a:ln w="0"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53" name="Elipse 1052">
            <a:extLst>
              <a:ext uri="{FF2B5EF4-FFF2-40B4-BE49-F238E27FC236}">
                <a16:creationId xmlns:a16="http://schemas.microsoft.com/office/drawing/2014/main" id="{C109DB79-FA5F-64C0-303E-B07C52DA18E3}"/>
              </a:ext>
            </a:extLst>
          </p:cNvPr>
          <p:cNvSpPr/>
          <p:nvPr/>
        </p:nvSpPr>
        <p:spPr>
          <a:xfrm rot="19446628">
            <a:off x="9416235" y="1003072"/>
            <a:ext cx="288205" cy="288000"/>
          </a:xfrm>
          <a:prstGeom prst="ellipse">
            <a:avLst/>
          </a:prstGeom>
          <a:solidFill>
            <a:srgbClr val="F15B5B"/>
          </a:solidFill>
          <a:ln w="0"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54" name="Elipse 1053">
            <a:extLst>
              <a:ext uri="{FF2B5EF4-FFF2-40B4-BE49-F238E27FC236}">
                <a16:creationId xmlns:a16="http://schemas.microsoft.com/office/drawing/2014/main" id="{ACBC2C0A-C9AF-B123-4289-2B5AE3275A03}"/>
              </a:ext>
            </a:extLst>
          </p:cNvPr>
          <p:cNvSpPr/>
          <p:nvPr/>
        </p:nvSpPr>
        <p:spPr>
          <a:xfrm rot="1837068">
            <a:off x="8992170" y="1718503"/>
            <a:ext cx="288205" cy="288000"/>
          </a:xfrm>
          <a:prstGeom prst="ellipse">
            <a:avLst/>
          </a:prstGeom>
          <a:noFill/>
          <a:ln w="0"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55" name="Elipse 1054">
            <a:extLst>
              <a:ext uri="{FF2B5EF4-FFF2-40B4-BE49-F238E27FC236}">
                <a16:creationId xmlns:a16="http://schemas.microsoft.com/office/drawing/2014/main" id="{B80225E1-E716-D59D-8031-408523DBEE54}"/>
              </a:ext>
            </a:extLst>
          </p:cNvPr>
          <p:cNvSpPr/>
          <p:nvPr/>
        </p:nvSpPr>
        <p:spPr>
          <a:xfrm rot="19442714">
            <a:off x="9359176" y="1506047"/>
            <a:ext cx="288205" cy="288000"/>
          </a:xfrm>
          <a:prstGeom prst="ellipse">
            <a:avLst/>
          </a:prstGeom>
          <a:solidFill>
            <a:srgbClr val="FF0000"/>
          </a:solidFill>
          <a:ln w="0"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56" name="Elipse 1055">
            <a:extLst>
              <a:ext uri="{FF2B5EF4-FFF2-40B4-BE49-F238E27FC236}">
                <a16:creationId xmlns:a16="http://schemas.microsoft.com/office/drawing/2014/main" id="{C714233C-1940-155E-6D19-7AA97F63A00E}"/>
              </a:ext>
            </a:extLst>
          </p:cNvPr>
          <p:cNvSpPr/>
          <p:nvPr/>
        </p:nvSpPr>
        <p:spPr>
          <a:xfrm rot="20419629">
            <a:off x="8734187" y="1271321"/>
            <a:ext cx="288205" cy="288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0"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57" name="Elipse 1056">
            <a:extLst>
              <a:ext uri="{FF2B5EF4-FFF2-40B4-BE49-F238E27FC236}">
                <a16:creationId xmlns:a16="http://schemas.microsoft.com/office/drawing/2014/main" id="{C232C68B-3653-C798-E2C5-2BB8C00FD8F8}"/>
              </a:ext>
            </a:extLst>
          </p:cNvPr>
          <p:cNvSpPr/>
          <p:nvPr/>
        </p:nvSpPr>
        <p:spPr>
          <a:xfrm>
            <a:off x="10038668" y="934963"/>
            <a:ext cx="288205" cy="288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0"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58" name="Elipse 1057">
            <a:extLst>
              <a:ext uri="{FF2B5EF4-FFF2-40B4-BE49-F238E27FC236}">
                <a16:creationId xmlns:a16="http://schemas.microsoft.com/office/drawing/2014/main" id="{237457E9-8782-8016-6595-0ABDC2ECE1E2}"/>
              </a:ext>
            </a:extLst>
          </p:cNvPr>
          <p:cNvSpPr/>
          <p:nvPr/>
        </p:nvSpPr>
        <p:spPr>
          <a:xfrm rot="856740">
            <a:off x="9911937" y="1410873"/>
            <a:ext cx="288205" cy="288000"/>
          </a:xfrm>
          <a:prstGeom prst="ellipse">
            <a:avLst/>
          </a:prstGeom>
          <a:noFill/>
          <a:ln w="0"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1059" name="Conector recto 1058">
            <a:extLst>
              <a:ext uri="{FF2B5EF4-FFF2-40B4-BE49-F238E27FC236}">
                <a16:creationId xmlns:a16="http://schemas.microsoft.com/office/drawing/2014/main" id="{4FE5D363-0ADF-04B4-BA56-29F92B4CDA1A}"/>
              </a:ext>
            </a:extLst>
          </p:cNvPr>
          <p:cNvCxnSpPr>
            <a:cxnSpLocks/>
            <a:stCxn id="1057" idx="4"/>
            <a:endCxn id="1058" idx="0"/>
          </p:cNvCxnSpPr>
          <p:nvPr/>
        </p:nvCxnSpPr>
        <p:spPr>
          <a:xfrm flipH="1">
            <a:off x="10091557" y="1222963"/>
            <a:ext cx="91214" cy="1923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Conector recto 1059">
            <a:extLst>
              <a:ext uri="{FF2B5EF4-FFF2-40B4-BE49-F238E27FC236}">
                <a16:creationId xmlns:a16="http://schemas.microsoft.com/office/drawing/2014/main" id="{5E26DD97-E625-8D0B-A7C7-11758C173B82}"/>
              </a:ext>
            </a:extLst>
          </p:cNvPr>
          <p:cNvCxnSpPr>
            <a:cxnSpLocks/>
            <a:stCxn id="1053" idx="4"/>
            <a:endCxn id="1058" idx="2"/>
          </p:cNvCxnSpPr>
          <p:nvPr/>
        </p:nvCxnSpPr>
        <p:spPr>
          <a:xfrm>
            <a:off x="9644754" y="1263733"/>
            <a:ext cx="271635" cy="255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Conector recto 1060">
            <a:extLst>
              <a:ext uri="{FF2B5EF4-FFF2-40B4-BE49-F238E27FC236}">
                <a16:creationId xmlns:a16="http://schemas.microsoft.com/office/drawing/2014/main" id="{06C61A17-1568-5B58-6A78-DA54F676C261}"/>
              </a:ext>
            </a:extLst>
          </p:cNvPr>
          <p:cNvCxnSpPr>
            <a:cxnSpLocks/>
            <a:stCxn id="1057" idx="3"/>
            <a:endCxn id="1055" idx="6"/>
          </p:cNvCxnSpPr>
          <p:nvPr/>
        </p:nvCxnSpPr>
        <p:spPr>
          <a:xfrm flipH="1">
            <a:off x="9619927" y="1180786"/>
            <a:ext cx="460948" cy="3846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Conector recto 1061">
            <a:extLst>
              <a:ext uri="{FF2B5EF4-FFF2-40B4-BE49-F238E27FC236}">
                <a16:creationId xmlns:a16="http://schemas.microsoft.com/office/drawing/2014/main" id="{3A04666E-B05A-7D8D-D490-6017A23E31B4}"/>
              </a:ext>
            </a:extLst>
          </p:cNvPr>
          <p:cNvCxnSpPr>
            <a:cxnSpLocks/>
            <a:stCxn id="1052" idx="4"/>
            <a:endCxn id="1055" idx="0"/>
          </p:cNvCxnSpPr>
          <p:nvPr/>
        </p:nvCxnSpPr>
        <p:spPr>
          <a:xfrm>
            <a:off x="9124288" y="996725"/>
            <a:ext cx="294442" cy="5367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Conector recto 1062">
            <a:extLst>
              <a:ext uri="{FF2B5EF4-FFF2-40B4-BE49-F238E27FC236}">
                <a16:creationId xmlns:a16="http://schemas.microsoft.com/office/drawing/2014/main" id="{0B8C1269-F012-D175-12F7-8AD36C0780DA}"/>
              </a:ext>
            </a:extLst>
          </p:cNvPr>
          <p:cNvCxnSpPr>
            <a:cxnSpLocks/>
            <a:stCxn id="1056" idx="6"/>
            <a:endCxn id="1053" idx="2"/>
          </p:cNvCxnSpPr>
          <p:nvPr/>
        </p:nvCxnSpPr>
        <p:spPr>
          <a:xfrm flipV="1">
            <a:off x="9013981" y="1231548"/>
            <a:ext cx="429612" cy="135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Conector recto 1063">
            <a:extLst>
              <a:ext uri="{FF2B5EF4-FFF2-40B4-BE49-F238E27FC236}">
                <a16:creationId xmlns:a16="http://schemas.microsoft.com/office/drawing/2014/main" id="{4D8095D1-57B3-7CC4-1F9A-1DDB74D95D88}"/>
              </a:ext>
            </a:extLst>
          </p:cNvPr>
          <p:cNvCxnSpPr>
            <a:cxnSpLocks/>
            <a:stCxn id="1055" idx="1"/>
            <a:endCxn id="1054" idx="0"/>
          </p:cNvCxnSpPr>
          <p:nvPr/>
        </p:nvCxnSpPr>
        <p:spPr>
          <a:xfrm flipH="1">
            <a:off x="9209613" y="1627451"/>
            <a:ext cx="151398" cy="1111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Conector recto 1064">
            <a:extLst>
              <a:ext uri="{FF2B5EF4-FFF2-40B4-BE49-F238E27FC236}">
                <a16:creationId xmlns:a16="http://schemas.microsoft.com/office/drawing/2014/main" id="{EDC8373A-2275-3405-1FD6-1EFDEB181C8D}"/>
              </a:ext>
            </a:extLst>
          </p:cNvPr>
          <p:cNvCxnSpPr>
            <a:cxnSpLocks/>
            <a:stCxn id="1056" idx="4"/>
            <a:endCxn id="1054" idx="1"/>
          </p:cNvCxnSpPr>
          <p:nvPr/>
        </p:nvCxnSpPr>
        <p:spPr>
          <a:xfrm>
            <a:off x="8926767" y="1550916"/>
            <a:ext cx="173675" cy="1720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11 mil resultados de imágenes, fotos de stock e ilustraciones libres de  regalías para Corchete linea | Shutterstock">
            <a:extLst>
              <a:ext uri="{FF2B5EF4-FFF2-40B4-BE49-F238E27FC236}">
                <a16:creationId xmlns:a16="http://schemas.microsoft.com/office/drawing/2014/main" id="{DEA7D4B4-69C1-F7EA-D78A-9DAD6CA721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534" t="10439" r="17186" b="17747"/>
          <a:stretch>
            <a:fillRect/>
          </a:stretch>
        </p:blipFill>
        <p:spPr bwMode="auto">
          <a:xfrm>
            <a:off x="7963316" y="146328"/>
            <a:ext cx="622276" cy="3307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9" name="CuadroTexto 1068">
            <a:extLst>
              <a:ext uri="{FF2B5EF4-FFF2-40B4-BE49-F238E27FC236}">
                <a16:creationId xmlns:a16="http://schemas.microsoft.com/office/drawing/2014/main" id="{CB080ED4-AD1F-A43F-6F4A-E80F0DDA4153}"/>
              </a:ext>
            </a:extLst>
          </p:cNvPr>
          <p:cNvSpPr txBox="1"/>
          <p:nvPr/>
        </p:nvSpPr>
        <p:spPr>
          <a:xfrm>
            <a:off x="806143" y="3116836"/>
            <a:ext cx="2108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latin typeface="Century Gothic" panose="020B0502020202020204" pitchFamily="34" charset="0"/>
              </a:rPr>
              <a:t>Functional Data</a:t>
            </a:r>
          </a:p>
        </p:txBody>
      </p:sp>
      <p:grpSp>
        <p:nvGrpSpPr>
          <p:cNvPr id="2054" name="Grupo 2053">
            <a:extLst>
              <a:ext uri="{FF2B5EF4-FFF2-40B4-BE49-F238E27FC236}">
                <a16:creationId xmlns:a16="http://schemas.microsoft.com/office/drawing/2014/main" id="{BCF3D171-A109-94D5-EB30-B7DA42B3DCE3}"/>
              </a:ext>
            </a:extLst>
          </p:cNvPr>
          <p:cNvGrpSpPr/>
          <p:nvPr/>
        </p:nvGrpSpPr>
        <p:grpSpPr>
          <a:xfrm>
            <a:off x="3070649" y="1794113"/>
            <a:ext cx="1196419" cy="676956"/>
            <a:chOff x="3003571" y="1764229"/>
            <a:chExt cx="1196419" cy="676956"/>
          </a:xfrm>
        </p:grpSpPr>
        <p:pic>
          <p:nvPicPr>
            <p:cNvPr id="1086" name="Gráfico 1085" descr="Portátil contorno">
              <a:extLst>
                <a:ext uri="{FF2B5EF4-FFF2-40B4-BE49-F238E27FC236}">
                  <a16:creationId xmlns:a16="http://schemas.microsoft.com/office/drawing/2014/main" id="{7C4B9491-ACE9-4AFE-6EAA-79B7FCFCC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23034" y="1764229"/>
              <a:ext cx="676956" cy="676956"/>
            </a:xfrm>
            <a:prstGeom prst="rect">
              <a:avLst/>
            </a:prstGeom>
          </p:spPr>
        </p:pic>
        <p:grpSp>
          <p:nvGrpSpPr>
            <p:cNvPr id="1087" name="Grupo 1086">
              <a:extLst>
                <a:ext uri="{FF2B5EF4-FFF2-40B4-BE49-F238E27FC236}">
                  <a16:creationId xmlns:a16="http://schemas.microsoft.com/office/drawing/2014/main" id="{E90B6816-51F6-5515-7835-7AE7B78A3DC5}"/>
                </a:ext>
              </a:extLst>
            </p:cNvPr>
            <p:cNvGrpSpPr/>
            <p:nvPr/>
          </p:nvGrpSpPr>
          <p:grpSpPr>
            <a:xfrm>
              <a:off x="3003571" y="1975367"/>
              <a:ext cx="988560" cy="264600"/>
              <a:chOff x="3008700" y="506700"/>
              <a:chExt cx="988560" cy="2646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3">
                <p14:nvContentPartPr>
                  <p14:cNvPr id="2048" name="Entrada de lápiz 2047">
                    <a:extLst>
                      <a:ext uri="{FF2B5EF4-FFF2-40B4-BE49-F238E27FC236}">
                        <a16:creationId xmlns:a16="http://schemas.microsoft.com/office/drawing/2014/main" id="{04C79A6A-AB85-2C92-28D6-64E63B987A9D}"/>
                      </a:ext>
                    </a:extLst>
                  </p14:cNvPr>
                  <p14:cNvContentPartPr/>
                  <p14:nvPr/>
                </p14:nvContentPartPr>
                <p14:xfrm>
                  <a:off x="3751740" y="527940"/>
                  <a:ext cx="245520" cy="50040"/>
                </p14:xfrm>
              </p:contentPart>
            </mc:Choice>
            <mc:Fallback>
              <p:pic>
                <p:nvPicPr>
                  <p:cNvPr id="2048" name="Entrada de lápiz 2047">
                    <a:extLst>
                      <a:ext uri="{FF2B5EF4-FFF2-40B4-BE49-F238E27FC236}">
                        <a16:creationId xmlns:a16="http://schemas.microsoft.com/office/drawing/2014/main" id="{04C79A6A-AB85-2C92-28D6-64E63B987A9D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3747420" y="523651"/>
                    <a:ext cx="254160" cy="58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">
                <p14:nvContentPartPr>
                  <p14:cNvPr id="2049" name="Entrada de lápiz 2048">
                    <a:extLst>
                      <a:ext uri="{FF2B5EF4-FFF2-40B4-BE49-F238E27FC236}">
                        <a16:creationId xmlns:a16="http://schemas.microsoft.com/office/drawing/2014/main" id="{A1FF0EFC-419D-DB3A-740B-3CEB7008A77E}"/>
                      </a:ext>
                    </a:extLst>
                  </p14:cNvPr>
                  <p14:cNvContentPartPr/>
                  <p14:nvPr/>
                </p14:nvContentPartPr>
                <p14:xfrm>
                  <a:off x="3746340" y="617580"/>
                  <a:ext cx="238680" cy="48600"/>
                </p14:xfrm>
              </p:contentPart>
            </mc:Choice>
            <mc:Fallback>
              <p:pic>
                <p:nvPicPr>
                  <p:cNvPr id="2049" name="Entrada de lápiz 2048">
                    <a:extLst>
                      <a:ext uri="{FF2B5EF4-FFF2-40B4-BE49-F238E27FC236}">
                        <a16:creationId xmlns:a16="http://schemas.microsoft.com/office/drawing/2014/main" id="{A1FF0EFC-419D-DB3A-740B-3CEB7008A77E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742020" y="613228"/>
                    <a:ext cx="247320" cy="573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">
                <p14:nvContentPartPr>
                  <p14:cNvPr id="2051" name="Entrada de lápiz 2050">
                    <a:extLst>
                      <a:ext uri="{FF2B5EF4-FFF2-40B4-BE49-F238E27FC236}">
                        <a16:creationId xmlns:a16="http://schemas.microsoft.com/office/drawing/2014/main" id="{A8EDD556-268F-6BBF-8B69-C311E8380352}"/>
                      </a:ext>
                    </a:extLst>
                  </p14:cNvPr>
                  <p14:cNvContentPartPr/>
                  <p14:nvPr/>
                </p14:nvContentPartPr>
                <p14:xfrm>
                  <a:off x="3079980" y="578700"/>
                  <a:ext cx="563400" cy="173880"/>
                </p14:xfrm>
              </p:contentPart>
            </mc:Choice>
            <mc:Fallback>
              <p:pic>
                <p:nvPicPr>
                  <p:cNvPr id="2051" name="Entrada de lápiz 2050">
                    <a:extLst>
                      <a:ext uri="{FF2B5EF4-FFF2-40B4-BE49-F238E27FC236}">
                        <a16:creationId xmlns:a16="http://schemas.microsoft.com/office/drawing/2014/main" id="{A8EDD556-268F-6BBF-8B69-C311E8380352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075660" y="574380"/>
                    <a:ext cx="572040" cy="18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">
                <p14:nvContentPartPr>
                  <p14:cNvPr id="2052" name="Entrada de lápiz 2051">
                    <a:extLst>
                      <a:ext uri="{FF2B5EF4-FFF2-40B4-BE49-F238E27FC236}">
                        <a16:creationId xmlns:a16="http://schemas.microsoft.com/office/drawing/2014/main" id="{F0456BDD-F3A0-BEE5-D4DA-950C43CE80F4}"/>
                      </a:ext>
                    </a:extLst>
                  </p14:cNvPr>
                  <p14:cNvContentPartPr/>
                  <p14:nvPr/>
                </p14:nvContentPartPr>
                <p14:xfrm>
                  <a:off x="3043980" y="542700"/>
                  <a:ext cx="590040" cy="211680"/>
                </p14:xfrm>
              </p:contentPart>
            </mc:Choice>
            <mc:Fallback>
              <p:pic>
                <p:nvPicPr>
                  <p:cNvPr id="2052" name="Entrada de lápiz 2051">
                    <a:extLst>
                      <a:ext uri="{FF2B5EF4-FFF2-40B4-BE49-F238E27FC236}">
                        <a16:creationId xmlns:a16="http://schemas.microsoft.com/office/drawing/2014/main" id="{F0456BDD-F3A0-BEE5-D4DA-950C43CE80F4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039660" y="538380"/>
                    <a:ext cx="598680" cy="22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">
                <p14:nvContentPartPr>
                  <p14:cNvPr id="2053" name="Entrada de lápiz 2052">
                    <a:extLst>
                      <a:ext uri="{FF2B5EF4-FFF2-40B4-BE49-F238E27FC236}">
                        <a16:creationId xmlns:a16="http://schemas.microsoft.com/office/drawing/2014/main" id="{258554D3-C44E-7460-A37D-FD2A7150E113}"/>
                      </a:ext>
                    </a:extLst>
                  </p14:cNvPr>
                  <p14:cNvContentPartPr/>
                  <p14:nvPr/>
                </p14:nvContentPartPr>
                <p14:xfrm>
                  <a:off x="3008700" y="506700"/>
                  <a:ext cx="614880" cy="264600"/>
                </p14:xfrm>
              </p:contentPart>
            </mc:Choice>
            <mc:Fallback>
              <p:pic>
                <p:nvPicPr>
                  <p:cNvPr id="2053" name="Entrada de lápiz 2052">
                    <a:extLst>
                      <a:ext uri="{FF2B5EF4-FFF2-40B4-BE49-F238E27FC236}">
                        <a16:creationId xmlns:a16="http://schemas.microsoft.com/office/drawing/2014/main" id="{258554D3-C44E-7460-A37D-FD2A7150E113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004377" y="502380"/>
                    <a:ext cx="623525" cy="2732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2056" name="Picture 6" descr="icono de cerebro aislado sobre fondo blanco. cerebro icono vector  ilustración de diseño similar. símbolo de icono de cerebro para logotipo,  web, aplicación y plantilla. 6408298 Vector en Vecteezy">
            <a:extLst>
              <a:ext uri="{FF2B5EF4-FFF2-40B4-BE49-F238E27FC236}">
                <a16:creationId xmlns:a16="http://schemas.microsoft.com/office/drawing/2014/main" id="{C5018849-2048-376E-E203-151070FF7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853" y="564071"/>
            <a:ext cx="905227" cy="90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Flecha: a la derecha 2056">
            <a:extLst>
              <a:ext uri="{FF2B5EF4-FFF2-40B4-BE49-F238E27FC236}">
                <a16:creationId xmlns:a16="http://schemas.microsoft.com/office/drawing/2014/main" id="{35D7565C-D37F-78F5-2A6D-4FDA757589CA}"/>
              </a:ext>
            </a:extLst>
          </p:cNvPr>
          <p:cNvSpPr/>
          <p:nvPr/>
        </p:nvSpPr>
        <p:spPr>
          <a:xfrm>
            <a:off x="3873835" y="759206"/>
            <a:ext cx="707562" cy="368214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60" name="CuadroTexto 2059">
            <a:extLst>
              <a:ext uri="{FF2B5EF4-FFF2-40B4-BE49-F238E27FC236}">
                <a16:creationId xmlns:a16="http://schemas.microsoft.com/office/drawing/2014/main" id="{A6374ED7-89F3-3AEB-83ED-5675C2D23F24}"/>
              </a:ext>
            </a:extLst>
          </p:cNvPr>
          <p:cNvSpPr txBox="1"/>
          <p:nvPr/>
        </p:nvSpPr>
        <p:spPr>
          <a:xfrm>
            <a:off x="5880509" y="1530827"/>
            <a:ext cx="2278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latin typeface="Century Gothic" panose="020B0502020202020204" pitchFamily="34" charset="0"/>
              </a:rPr>
              <a:t>Anatomical Domain</a:t>
            </a:r>
          </a:p>
        </p:txBody>
      </p:sp>
      <p:sp>
        <p:nvSpPr>
          <p:cNvPr id="2061" name="CuadroTexto 2060">
            <a:extLst>
              <a:ext uri="{FF2B5EF4-FFF2-40B4-BE49-F238E27FC236}">
                <a16:creationId xmlns:a16="http://schemas.microsoft.com/office/drawing/2014/main" id="{78152E99-2BB6-445F-ACCD-A3DBA632B3FA}"/>
              </a:ext>
            </a:extLst>
          </p:cNvPr>
          <p:cNvSpPr txBox="1"/>
          <p:nvPr/>
        </p:nvSpPr>
        <p:spPr>
          <a:xfrm>
            <a:off x="5889980" y="3115485"/>
            <a:ext cx="2278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latin typeface="Century Gothic" panose="020B0502020202020204" pitchFamily="34" charset="0"/>
                <a:cs typeface="GothicE" panose="00000400000000000000" pitchFamily="2" charset="0"/>
              </a:rPr>
              <a:t>Functional Domain</a:t>
            </a:r>
          </a:p>
        </p:txBody>
      </p:sp>
      <p:sp>
        <p:nvSpPr>
          <p:cNvPr id="2062" name="Rectángulo: esquinas redondeadas 2061">
            <a:extLst>
              <a:ext uri="{FF2B5EF4-FFF2-40B4-BE49-F238E27FC236}">
                <a16:creationId xmlns:a16="http://schemas.microsoft.com/office/drawing/2014/main" id="{5E414EF3-D8E1-B52C-78E3-507ABF47416D}"/>
              </a:ext>
            </a:extLst>
          </p:cNvPr>
          <p:cNvSpPr/>
          <p:nvPr/>
        </p:nvSpPr>
        <p:spPr>
          <a:xfrm>
            <a:off x="689329" y="195445"/>
            <a:ext cx="10382359" cy="3331280"/>
          </a:xfrm>
          <a:prstGeom prst="roundRect">
            <a:avLst/>
          </a:prstGeom>
          <a:noFill/>
          <a:ln>
            <a:solidFill>
              <a:schemeClr val="accent1">
                <a:shade val="1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44237"/>
                      <a:gd name="connsiteY0" fmla="*/ 623798 h 3742713"/>
                      <a:gd name="connsiteX1" fmla="*/ 623798 w 11044237"/>
                      <a:gd name="connsiteY1" fmla="*/ 0 h 3742713"/>
                      <a:gd name="connsiteX2" fmla="*/ 10420439 w 11044237"/>
                      <a:gd name="connsiteY2" fmla="*/ 0 h 3742713"/>
                      <a:gd name="connsiteX3" fmla="*/ 11044237 w 11044237"/>
                      <a:gd name="connsiteY3" fmla="*/ 623798 h 3742713"/>
                      <a:gd name="connsiteX4" fmla="*/ 11044237 w 11044237"/>
                      <a:gd name="connsiteY4" fmla="*/ 3118915 h 3742713"/>
                      <a:gd name="connsiteX5" fmla="*/ 10420439 w 11044237"/>
                      <a:gd name="connsiteY5" fmla="*/ 3742713 h 3742713"/>
                      <a:gd name="connsiteX6" fmla="*/ 623798 w 11044237"/>
                      <a:gd name="connsiteY6" fmla="*/ 3742713 h 3742713"/>
                      <a:gd name="connsiteX7" fmla="*/ 0 w 11044237"/>
                      <a:gd name="connsiteY7" fmla="*/ 3118915 h 3742713"/>
                      <a:gd name="connsiteX8" fmla="*/ 0 w 11044237"/>
                      <a:gd name="connsiteY8" fmla="*/ 623798 h 374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044237" h="3742713" extrusionOk="0">
                        <a:moveTo>
                          <a:pt x="0" y="623798"/>
                        </a:moveTo>
                        <a:cubicBezTo>
                          <a:pt x="-54973" y="245376"/>
                          <a:pt x="228303" y="19134"/>
                          <a:pt x="623798" y="0"/>
                        </a:cubicBezTo>
                        <a:cubicBezTo>
                          <a:pt x="3789937" y="132882"/>
                          <a:pt x="8761223" y="-84951"/>
                          <a:pt x="10420439" y="0"/>
                        </a:cubicBezTo>
                        <a:cubicBezTo>
                          <a:pt x="10742030" y="22385"/>
                          <a:pt x="11032231" y="345646"/>
                          <a:pt x="11044237" y="623798"/>
                        </a:cubicBezTo>
                        <a:cubicBezTo>
                          <a:pt x="11064424" y="1363574"/>
                          <a:pt x="11196717" y="2095652"/>
                          <a:pt x="11044237" y="3118915"/>
                        </a:cubicBezTo>
                        <a:cubicBezTo>
                          <a:pt x="11088476" y="3468677"/>
                          <a:pt x="10772824" y="3726514"/>
                          <a:pt x="10420439" y="3742713"/>
                        </a:cubicBezTo>
                        <a:cubicBezTo>
                          <a:pt x="9434271" y="3830352"/>
                          <a:pt x="3352484" y="3670034"/>
                          <a:pt x="623798" y="3742713"/>
                        </a:cubicBezTo>
                        <a:cubicBezTo>
                          <a:pt x="272689" y="3679825"/>
                          <a:pt x="-34322" y="3511126"/>
                          <a:pt x="0" y="3118915"/>
                        </a:cubicBezTo>
                        <a:cubicBezTo>
                          <a:pt x="-38581" y="1942578"/>
                          <a:pt x="63341" y="1301082"/>
                          <a:pt x="0" y="62379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63" name="CuadroTexto 2062">
            <a:extLst>
              <a:ext uri="{FF2B5EF4-FFF2-40B4-BE49-F238E27FC236}">
                <a16:creationId xmlns:a16="http://schemas.microsoft.com/office/drawing/2014/main" id="{EFFF66B3-1C46-E9A9-0B26-ED9191F26D9D}"/>
              </a:ext>
            </a:extLst>
          </p:cNvPr>
          <p:cNvSpPr txBox="1"/>
          <p:nvPr/>
        </p:nvSpPr>
        <p:spPr>
          <a:xfrm>
            <a:off x="8354600" y="2260527"/>
            <a:ext cx="249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>
                <a:latin typeface="Century Gothic" panose="020B0502020202020204" pitchFamily="34" charset="0"/>
              </a:rPr>
              <a:t>Nodes: Types of cells and activation (binary)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071" name="Entrada de lápiz 2070">
                <a:extLst>
                  <a:ext uri="{FF2B5EF4-FFF2-40B4-BE49-F238E27FC236}">
                    <a16:creationId xmlns:a16="http://schemas.microsoft.com/office/drawing/2014/main" id="{2A3109F2-C41B-AC5C-6B8D-F161BDB0AE53}"/>
                  </a:ext>
                </a:extLst>
              </p14:cNvPr>
              <p14:cNvContentPartPr/>
              <p14:nvPr/>
            </p14:nvContentPartPr>
            <p14:xfrm>
              <a:off x="8586283" y="1888978"/>
              <a:ext cx="515160" cy="360360"/>
            </p14:xfrm>
          </p:contentPart>
        </mc:Choice>
        <mc:Fallback>
          <p:pic>
            <p:nvPicPr>
              <p:cNvPr id="2071" name="Entrada de lápiz 2070">
                <a:extLst>
                  <a:ext uri="{FF2B5EF4-FFF2-40B4-BE49-F238E27FC236}">
                    <a16:creationId xmlns:a16="http://schemas.microsoft.com/office/drawing/2014/main" id="{2A3109F2-C41B-AC5C-6B8D-F161BDB0AE5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568283" y="1870978"/>
                <a:ext cx="55080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088" name="Entrada de lápiz 2087">
                <a:extLst>
                  <a:ext uri="{FF2B5EF4-FFF2-40B4-BE49-F238E27FC236}">
                    <a16:creationId xmlns:a16="http://schemas.microsoft.com/office/drawing/2014/main" id="{11E75246-00CC-7C44-208E-9407BA744973}"/>
                  </a:ext>
                </a:extLst>
              </p14:cNvPr>
              <p14:cNvContentPartPr/>
              <p14:nvPr/>
            </p14:nvContentPartPr>
            <p14:xfrm>
              <a:off x="9084175" y="1844632"/>
              <a:ext cx="42120" cy="55440"/>
            </p14:xfrm>
          </p:contentPart>
        </mc:Choice>
        <mc:Fallback>
          <p:pic>
            <p:nvPicPr>
              <p:cNvPr id="2088" name="Entrada de lápiz 2087">
                <a:extLst>
                  <a:ext uri="{FF2B5EF4-FFF2-40B4-BE49-F238E27FC236}">
                    <a16:creationId xmlns:a16="http://schemas.microsoft.com/office/drawing/2014/main" id="{11E75246-00CC-7C44-208E-9407BA74497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079892" y="1840312"/>
                <a:ext cx="50687" cy="64080"/>
              </a:xfrm>
              <a:prstGeom prst="rect">
                <a:avLst/>
              </a:prstGeom>
            </p:spPr>
          </p:pic>
        </mc:Fallback>
      </mc:AlternateContent>
      <p:pic>
        <p:nvPicPr>
          <p:cNvPr id="2090" name="Imagen 2089">
            <a:extLst>
              <a:ext uri="{FF2B5EF4-FFF2-40B4-BE49-F238E27FC236}">
                <a16:creationId xmlns:a16="http://schemas.microsoft.com/office/drawing/2014/main" id="{9473ABD9-0FBF-9174-8251-29935DA30CA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0526" b="47999"/>
          <a:stretch>
            <a:fillRect/>
          </a:stretch>
        </p:blipFill>
        <p:spPr>
          <a:xfrm>
            <a:off x="78910" y="4108990"/>
            <a:ext cx="612000" cy="345150"/>
          </a:xfrm>
          <a:prstGeom prst="rect">
            <a:avLst/>
          </a:prstGeom>
          <a:ln w="25400">
            <a:solidFill>
              <a:schemeClr val="tx1"/>
            </a:solidFill>
          </a:ln>
          <a:scene3d>
            <a:camera prst="orthographicFront">
              <a:rot lat="900000" lon="18899981" rev="0"/>
            </a:camera>
            <a:lightRig rig="threePt" dir="t"/>
          </a:scene3d>
        </p:spPr>
      </p:pic>
      <p:pic>
        <p:nvPicPr>
          <p:cNvPr id="2091" name="Imagen 2090">
            <a:extLst>
              <a:ext uri="{FF2B5EF4-FFF2-40B4-BE49-F238E27FC236}">
                <a16:creationId xmlns:a16="http://schemas.microsoft.com/office/drawing/2014/main" id="{CEFCFACA-B084-E4D3-4AB9-42337F1A088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9535" t="1" b="47998"/>
          <a:stretch>
            <a:fillRect/>
          </a:stretch>
        </p:blipFill>
        <p:spPr>
          <a:xfrm>
            <a:off x="574615" y="3986263"/>
            <a:ext cx="594000" cy="328419"/>
          </a:xfrm>
          <a:prstGeom prst="rect">
            <a:avLst/>
          </a:prstGeom>
          <a:ln w="25400">
            <a:solidFill>
              <a:schemeClr val="tx1"/>
            </a:solidFill>
          </a:ln>
          <a:scene3d>
            <a:camera prst="orthographicFront">
              <a:rot lat="900000" lon="18899981" rev="0"/>
            </a:camera>
            <a:lightRig rig="threePt" dir="t"/>
          </a:scene3d>
        </p:spPr>
      </p:pic>
      <p:pic>
        <p:nvPicPr>
          <p:cNvPr id="2092" name="Imagen 2091">
            <a:extLst>
              <a:ext uri="{FF2B5EF4-FFF2-40B4-BE49-F238E27FC236}">
                <a16:creationId xmlns:a16="http://schemas.microsoft.com/office/drawing/2014/main" id="{BBCCA893-F384-7F7F-4A88-A9F1F008B4A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9535" t="50571" b="-1"/>
          <a:stretch>
            <a:fillRect/>
          </a:stretch>
        </p:blipFill>
        <p:spPr>
          <a:xfrm>
            <a:off x="564389" y="4386769"/>
            <a:ext cx="612000" cy="307061"/>
          </a:xfrm>
          <a:prstGeom prst="rect">
            <a:avLst/>
          </a:prstGeom>
          <a:ln w="25400">
            <a:solidFill>
              <a:schemeClr val="tx1"/>
            </a:solidFill>
          </a:ln>
          <a:scene3d>
            <a:camera prst="orthographicFront">
              <a:rot lat="900000" lon="18899981" rev="0"/>
            </a:camera>
            <a:lightRig rig="threePt" dir="t"/>
          </a:scene3d>
        </p:spPr>
      </p:pic>
      <p:pic>
        <p:nvPicPr>
          <p:cNvPr id="2093" name="Imagen 2092">
            <a:extLst>
              <a:ext uri="{FF2B5EF4-FFF2-40B4-BE49-F238E27FC236}">
                <a16:creationId xmlns:a16="http://schemas.microsoft.com/office/drawing/2014/main" id="{E3A7DEA8-040B-5C7B-2594-10349387462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2573" r="50526"/>
          <a:stretch>
            <a:fillRect/>
          </a:stretch>
        </p:blipFill>
        <p:spPr>
          <a:xfrm>
            <a:off x="77951" y="4512569"/>
            <a:ext cx="612000" cy="314792"/>
          </a:xfrm>
          <a:prstGeom prst="rect">
            <a:avLst/>
          </a:prstGeom>
          <a:ln w="25400">
            <a:solidFill>
              <a:schemeClr val="tx1"/>
            </a:solidFill>
          </a:ln>
          <a:scene3d>
            <a:camera prst="orthographicFront">
              <a:rot lat="900000" lon="18899981" rev="0"/>
            </a:camera>
            <a:lightRig rig="threePt" dir="t"/>
          </a:scene3d>
        </p:spPr>
      </p:pic>
      <p:cxnSp>
        <p:nvCxnSpPr>
          <p:cNvPr id="2096" name="Conector recto de flecha 2095">
            <a:extLst>
              <a:ext uri="{FF2B5EF4-FFF2-40B4-BE49-F238E27FC236}">
                <a16:creationId xmlns:a16="http://schemas.microsoft.com/office/drawing/2014/main" id="{004E26D4-8AA0-79C0-07F9-F42C33DC34B0}"/>
              </a:ext>
            </a:extLst>
          </p:cNvPr>
          <p:cNvCxnSpPr/>
          <p:nvPr/>
        </p:nvCxnSpPr>
        <p:spPr>
          <a:xfrm>
            <a:off x="1342424" y="4295718"/>
            <a:ext cx="46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7" name="CuadroTexto 2096">
            <a:extLst>
              <a:ext uri="{FF2B5EF4-FFF2-40B4-BE49-F238E27FC236}">
                <a16:creationId xmlns:a16="http://schemas.microsoft.com/office/drawing/2014/main" id="{A383B35F-BA2B-D928-3A8C-250235401EC7}"/>
              </a:ext>
            </a:extLst>
          </p:cNvPr>
          <p:cNvSpPr txBox="1"/>
          <p:nvPr/>
        </p:nvSpPr>
        <p:spPr>
          <a:xfrm>
            <a:off x="2202299" y="4101472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s-CL" dirty="0"/>
          </a:p>
          <a:p>
            <a:endParaRPr lang="es-C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99" name="Rectángulo 2098">
                <a:extLst>
                  <a:ext uri="{FF2B5EF4-FFF2-40B4-BE49-F238E27FC236}">
                    <a16:creationId xmlns:a16="http://schemas.microsoft.com/office/drawing/2014/main" id="{2C768E6D-BECA-8AD0-16C3-A22228877668}"/>
                  </a:ext>
                </a:extLst>
              </p:cNvPr>
              <p:cNvSpPr/>
              <p:nvPr/>
            </p:nvSpPr>
            <p:spPr>
              <a:xfrm>
                <a:off x="1898028" y="3679175"/>
                <a:ext cx="319657" cy="1060061"/>
              </a:xfrm>
              <a:prstGeom prst="rect">
                <a:avLst/>
              </a:prstGeom>
              <a:solidFill>
                <a:srgbClr val="72BA3B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2099" name="Rectángulo 2098">
                <a:extLst>
                  <a:ext uri="{FF2B5EF4-FFF2-40B4-BE49-F238E27FC236}">
                    <a16:creationId xmlns:a16="http://schemas.microsoft.com/office/drawing/2014/main" id="{2C768E6D-BECA-8AD0-16C3-A222288776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028" y="3679175"/>
                <a:ext cx="319657" cy="1060061"/>
              </a:xfrm>
              <a:prstGeom prst="rect">
                <a:avLst/>
              </a:prstGeom>
              <a:blipFill>
                <a:blip r:embed="rId29"/>
                <a:stretch>
                  <a:fillRect l="-714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00" name="CuadroTexto 2099">
            <a:extLst>
              <a:ext uri="{FF2B5EF4-FFF2-40B4-BE49-F238E27FC236}">
                <a16:creationId xmlns:a16="http://schemas.microsoft.com/office/drawing/2014/main" id="{5AEF3120-E525-7196-4818-81624F46D9E0}"/>
              </a:ext>
            </a:extLst>
          </p:cNvPr>
          <p:cNvSpPr txBox="1"/>
          <p:nvPr/>
        </p:nvSpPr>
        <p:spPr>
          <a:xfrm>
            <a:off x="1203376" y="4724220"/>
            <a:ext cx="1615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latin typeface="Century Gothic" panose="020B0502020202020204" pitchFamily="34" charset="0"/>
                <a:cs typeface="GothicE" panose="00000400000000000000" pitchFamily="2" charset="0"/>
              </a:rPr>
              <a:t>Features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17" name="Rectángulo 2116">
                <a:extLst>
                  <a:ext uri="{FF2B5EF4-FFF2-40B4-BE49-F238E27FC236}">
                    <a16:creationId xmlns:a16="http://schemas.microsoft.com/office/drawing/2014/main" id="{A63C1A97-96E4-C699-75B5-32C6A5F1DD5D}"/>
                  </a:ext>
                </a:extLst>
              </p:cNvPr>
              <p:cNvSpPr/>
              <p:nvPr/>
            </p:nvSpPr>
            <p:spPr>
              <a:xfrm>
                <a:off x="1707659" y="5149346"/>
                <a:ext cx="798174" cy="524988"/>
              </a:xfrm>
              <a:prstGeom prst="rect">
                <a:avLst/>
              </a:prstGeom>
              <a:solidFill>
                <a:srgbClr val="B4D05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2117" name="Rectángulo 2116">
                <a:extLst>
                  <a:ext uri="{FF2B5EF4-FFF2-40B4-BE49-F238E27FC236}">
                    <a16:creationId xmlns:a16="http://schemas.microsoft.com/office/drawing/2014/main" id="{A63C1A97-96E4-C699-75B5-32C6A5F1DD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659" y="5149346"/>
                <a:ext cx="798174" cy="524988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18" name="CuadroTexto 2117">
            <a:extLst>
              <a:ext uri="{FF2B5EF4-FFF2-40B4-BE49-F238E27FC236}">
                <a16:creationId xmlns:a16="http://schemas.microsoft.com/office/drawing/2014/main" id="{ACDCEF7C-E14F-9F8F-10E6-D9786D18327E}"/>
              </a:ext>
            </a:extLst>
          </p:cNvPr>
          <p:cNvSpPr txBox="1"/>
          <p:nvPr/>
        </p:nvSpPr>
        <p:spPr>
          <a:xfrm>
            <a:off x="1103956" y="5655845"/>
            <a:ext cx="2202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latin typeface="Century Gothic" panose="020B0502020202020204" pitchFamily="34" charset="0"/>
                <a:cs typeface="GothicE" panose="00000400000000000000" pitchFamily="2" charset="0"/>
              </a:rPr>
              <a:t>Node embeddings</a:t>
            </a:r>
          </a:p>
        </p:txBody>
      </p:sp>
      <p:cxnSp>
        <p:nvCxnSpPr>
          <p:cNvPr id="2121" name="Conector recto de flecha 2120">
            <a:extLst>
              <a:ext uri="{FF2B5EF4-FFF2-40B4-BE49-F238E27FC236}">
                <a16:creationId xmlns:a16="http://schemas.microsoft.com/office/drawing/2014/main" id="{DF307188-5C2C-FE06-0685-FFED310BFC6B}"/>
              </a:ext>
            </a:extLst>
          </p:cNvPr>
          <p:cNvCxnSpPr/>
          <p:nvPr/>
        </p:nvCxnSpPr>
        <p:spPr>
          <a:xfrm>
            <a:off x="1234188" y="5478508"/>
            <a:ext cx="36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AB4CF4AC-D472-DFF3-F9F7-DEA48E28A950}"/>
              </a:ext>
            </a:extLst>
          </p:cNvPr>
          <p:cNvCxnSpPr/>
          <p:nvPr/>
        </p:nvCxnSpPr>
        <p:spPr>
          <a:xfrm>
            <a:off x="2577434" y="5446606"/>
            <a:ext cx="43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38F519BB-FFF8-C42D-A77F-397B640F7E1D}"/>
              </a:ext>
            </a:extLst>
          </p:cNvPr>
          <p:cNvCxnSpPr/>
          <p:nvPr/>
        </p:nvCxnSpPr>
        <p:spPr>
          <a:xfrm>
            <a:off x="2437994" y="4314110"/>
            <a:ext cx="5900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rapecio 4">
            <a:extLst>
              <a:ext uri="{FF2B5EF4-FFF2-40B4-BE49-F238E27FC236}">
                <a16:creationId xmlns:a16="http://schemas.microsoft.com/office/drawing/2014/main" id="{00A96146-66C5-2C48-35B3-2E4EEF09F4E9}"/>
              </a:ext>
            </a:extLst>
          </p:cNvPr>
          <p:cNvSpPr/>
          <p:nvPr/>
        </p:nvSpPr>
        <p:spPr>
          <a:xfrm rot="5400000">
            <a:off x="2067568" y="4950318"/>
            <a:ext cx="2740225" cy="567383"/>
          </a:xfrm>
          <a:prstGeom prst="trapezoid">
            <a:avLst/>
          </a:prstGeom>
          <a:solidFill>
            <a:srgbClr val="92B1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chemeClr val="tx1"/>
                </a:solidFill>
                <a:latin typeface="Century Gothic" panose="020B0502020202020204" pitchFamily="34" charset="0"/>
              </a:rPr>
              <a:t>Sum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5DEE0865-70D3-4532-56A1-CDF2EA009092}"/>
              </a:ext>
            </a:extLst>
          </p:cNvPr>
          <p:cNvCxnSpPr/>
          <p:nvPr/>
        </p:nvCxnSpPr>
        <p:spPr>
          <a:xfrm>
            <a:off x="3792929" y="4591650"/>
            <a:ext cx="25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21088BFC-B7FF-0974-2902-F907BA0E9687}"/>
                  </a:ext>
                </a:extLst>
              </p:cNvPr>
              <p:cNvSpPr txBox="1"/>
              <p:nvPr/>
            </p:nvSpPr>
            <p:spPr>
              <a:xfrm>
                <a:off x="4091063" y="4430760"/>
                <a:ext cx="216598" cy="2900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21088BFC-B7FF-0974-2902-F907BA0E9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1063" y="4430760"/>
                <a:ext cx="216598" cy="290079"/>
              </a:xfrm>
              <a:prstGeom prst="rect">
                <a:avLst/>
              </a:prstGeom>
              <a:blipFill>
                <a:blip r:embed="rId31"/>
                <a:stretch>
                  <a:fillRect l="-25000" r="-5556" b="-14894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DF01BB17-D565-62E2-69A6-0CC7E0DF9D55}"/>
              </a:ext>
            </a:extLst>
          </p:cNvPr>
          <p:cNvCxnSpPr/>
          <p:nvPr/>
        </p:nvCxnSpPr>
        <p:spPr>
          <a:xfrm>
            <a:off x="3785293" y="5780301"/>
            <a:ext cx="25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6F5FDECD-28B5-2445-C7AE-5E99CAEF7B44}"/>
                  </a:ext>
                </a:extLst>
              </p:cNvPr>
              <p:cNvSpPr txBox="1"/>
              <p:nvPr/>
            </p:nvSpPr>
            <p:spPr>
              <a:xfrm>
                <a:off x="4094683" y="5619411"/>
                <a:ext cx="241155" cy="336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6F5FDECD-28B5-2445-C7AE-5E99CAEF7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683" y="5619411"/>
                <a:ext cx="241155" cy="336887"/>
              </a:xfrm>
              <a:prstGeom prst="rect">
                <a:avLst/>
              </a:prstGeom>
              <a:blipFill>
                <a:blip r:embed="rId32"/>
                <a:stretch>
                  <a:fillRect l="-25641" r="-15385" b="-1454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F6AC08E-15C3-B8FA-9C7B-021E6F350332}"/>
              </a:ext>
            </a:extLst>
          </p:cNvPr>
          <p:cNvCxnSpPr/>
          <p:nvPr/>
        </p:nvCxnSpPr>
        <p:spPr>
          <a:xfrm>
            <a:off x="2559335" y="6331287"/>
            <a:ext cx="43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407CB95A-411F-3733-466D-F095E2792360}"/>
                  </a:ext>
                </a:extLst>
              </p:cNvPr>
              <p:cNvSpPr txBox="1"/>
              <p:nvPr/>
            </p:nvSpPr>
            <p:spPr>
              <a:xfrm>
                <a:off x="2015542" y="6170397"/>
                <a:ext cx="3409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407CB95A-411F-3733-466D-F095E2792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542" y="6170397"/>
                <a:ext cx="340939" cy="276999"/>
              </a:xfrm>
              <a:prstGeom prst="rect">
                <a:avLst/>
              </a:prstGeom>
              <a:blipFill>
                <a:blip r:embed="rId33"/>
                <a:stretch>
                  <a:fillRect l="-25000" r="-48214" b="-1304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uadroTexto 14">
            <a:extLst>
              <a:ext uri="{FF2B5EF4-FFF2-40B4-BE49-F238E27FC236}">
                <a16:creationId xmlns:a16="http://schemas.microsoft.com/office/drawing/2014/main" id="{DDCF8A29-5B1B-E194-8671-E7529CCEF458}"/>
              </a:ext>
            </a:extLst>
          </p:cNvPr>
          <p:cNvSpPr txBox="1"/>
          <p:nvPr/>
        </p:nvSpPr>
        <p:spPr>
          <a:xfrm>
            <a:off x="5593664" y="6314807"/>
            <a:ext cx="2278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latin typeface="Century Gothic" panose="020B0502020202020204" pitchFamily="34" charset="0"/>
                <a:cs typeface="GothicE" panose="00000400000000000000" pitchFamily="2" charset="0"/>
              </a:rPr>
              <a:t>Graph Transformer</a:t>
            </a: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759FA9E3-D8AB-05F8-E788-83DF041C3188}"/>
              </a:ext>
            </a:extLst>
          </p:cNvPr>
          <p:cNvCxnSpPr/>
          <p:nvPr/>
        </p:nvCxnSpPr>
        <p:spPr>
          <a:xfrm>
            <a:off x="8296253" y="4995952"/>
            <a:ext cx="25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59A21468-D17E-B463-78CE-DCA64F696C5C}"/>
                  </a:ext>
                </a:extLst>
              </p:cNvPr>
              <p:cNvSpPr txBox="1"/>
              <p:nvPr/>
            </p:nvSpPr>
            <p:spPr>
              <a:xfrm>
                <a:off x="8576403" y="4840446"/>
                <a:ext cx="5086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59A21468-D17E-B463-78CE-DCA64F696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6403" y="4840446"/>
                <a:ext cx="508665" cy="276999"/>
              </a:xfrm>
              <a:prstGeom prst="rect">
                <a:avLst/>
              </a:prstGeom>
              <a:blipFill>
                <a:blip r:embed="rId34"/>
                <a:stretch>
                  <a:fillRect l="-12048" r="-4819" b="-15556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rapecio 17">
            <a:extLst>
              <a:ext uri="{FF2B5EF4-FFF2-40B4-BE49-F238E27FC236}">
                <a16:creationId xmlns:a16="http://schemas.microsoft.com/office/drawing/2014/main" id="{E621E9D1-0443-9C31-C39F-39E12AC1DADD}"/>
              </a:ext>
            </a:extLst>
          </p:cNvPr>
          <p:cNvSpPr/>
          <p:nvPr/>
        </p:nvSpPr>
        <p:spPr>
          <a:xfrm rot="5400000">
            <a:off x="8437773" y="4674627"/>
            <a:ext cx="2460466" cy="567383"/>
          </a:xfrm>
          <a:prstGeom prst="trapezoid">
            <a:avLst/>
          </a:prstGeom>
          <a:solidFill>
            <a:srgbClr val="92B1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chemeClr val="tx1"/>
                </a:solidFill>
                <a:latin typeface="Century Gothic" panose="020B0502020202020204" pitchFamily="34" charset="0"/>
              </a:rPr>
              <a:t>MLP</a:t>
            </a: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16EC0071-C072-BB5E-A381-E28CCF99C9C4}"/>
              </a:ext>
            </a:extLst>
          </p:cNvPr>
          <p:cNvCxnSpPr/>
          <p:nvPr/>
        </p:nvCxnSpPr>
        <p:spPr>
          <a:xfrm>
            <a:off x="9003974" y="4963246"/>
            <a:ext cx="32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: angular 23">
            <a:extLst>
              <a:ext uri="{FF2B5EF4-FFF2-40B4-BE49-F238E27FC236}">
                <a16:creationId xmlns:a16="http://schemas.microsoft.com/office/drawing/2014/main" id="{9198EFB6-FAF1-F731-B062-BC031286996D}"/>
              </a:ext>
            </a:extLst>
          </p:cNvPr>
          <p:cNvCxnSpPr>
            <a:cxnSpLocks/>
          </p:cNvCxnSpPr>
          <p:nvPr/>
        </p:nvCxnSpPr>
        <p:spPr>
          <a:xfrm rot="10800000" flipV="1">
            <a:off x="2141153" y="5169662"/>
            <a:ext cx="6624000" cy="1512000"/>
          </a:xfrm>
          <a:prstGeom prst="bentConnector3">
            <a:avLst>
              <a:gd name="adj1" fmla="val 11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9F737B4C-0389-45C1-6D27-D99F081934A3}"/>
              </a:ext>
            </a:extLst>
          </p:cNvPr>
          <p:cNvCxnSpPr>
            <a:cxnSpLocks/>
          </p:cNvCxnSpPr>
          <p:nvPr/>
        </p:nvCxnSpPr>
        <p:spPr>
          <a:xfrm rot="16200000">
            <a:off x="2025483" y="6558720"/>
            <a:ext cx="25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657E4DB1-6931-6FBD-9630-2B20ED6AFAD7}"/>
              </a:ext>
            </a:extLst>
          </p:cNvPr>
          <p:cNvSpPr/>
          <p:nvPr/>
        </p:nvSpPr>
        <p:spPr>
          <a:xfrm>
            <a:off x="4518310" y="3900763"/>
            <a:ext cx="3771082" cy="2272548"/>
          </a:xfrm>
          <a:prstGeom prst="roundRect">
            <a:avLst/>
          </a:prstGeom>
          <a:noFill/>
          <a:ln>
            <a:solidFill>
              <a:schemeClr val="accent1">
                <a:shade val="1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44237"/>
                      <a:gd name="connsiteY0" fmla="*/ 623798 h 3742713"/>
                      <a:gd name="connsiteX1" fmla="*/ 623798 w 11044237"/>
                      <a:gd name="connsiteY1" fmla="*/ 0 h 3742713"/>
                      <a:gd name="connsiteX2" fmla="*/ 10420439 w 11044237"/>
                      <a:gd name="connsiteY2" fmla="*/ 0 h 3742713"/>
                      <a:gd name="connsiteX3" fmla="*/ 11044237 w 11044237"/>
                      <a:gd name="connsiteY3" fmla="*/ 623798 h 3742713"/>
                      <a:gd name="connsiteX4" fmla="*/ 11044237 w 11044237"/>
                      <a:gd name="connsiteY4" fmla="*/ 3118915 h 3742713"/>
                      <a:gd name="connsiteX5" fmla="*/ 10420439 w 11044237"/>
                      <a:gd name="connsiteY5" fmla="*/ 3742713 h 3742713"/>
                      <a:gd name="connsiteX6" fmla="*/ 623798 w 11044237"/>
                      <a:gd name="connsiteY6" fmla="*/ 3742713 h 3742713"/>
                      <a:gd name="connsiteX7" fmla="*/ 0 w 11044237"/>
                      <a:gd name="connsiteY7" fmla="*/ 3118915 h 3742713"/>
                      <a:gd name="connsiteX8" fmla="*/ 0 w 11044237"/>
                      <a:gd name="connsiteY8" fmla="*/ 623798 h 374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044237" h="3742713" extrusionOk="0">
                        <a:moveTo>
                          <a:pt x="0" y="623798"/>
                        </a:moveTo>
                        <a:cubicBezTo>
                          <a:pt x="-54973" y="245376"/>
                          <a:pt x="228303" y="19134"/>
                          <a:pt x="623798" y="0"/>
                        </a:cubicBezTo>
                        <a:cubicBezTo>
                          <a:pt x="3789937" y="132882"/>
                          <a:pt x="8761223" y="-84951"/>
                          <a:pt x="10420439" y="0"/>
                        </a:cubicBezTo>
                        <a:cubicBezTo>
                          <a:pt x="10742030" y="22385"/>
                          <a:pt x="11032231" y="345646"/>
                          <a:pt x="11044237" y="623798"/>
                        </a:cubicBezTo>
                        <a:cubicBezTo>
                          <a:pt x="11064424" y="1363574"/>
                          <a:pt x="11196717" y="2095652"/>
                          <a:pt x="11044237" y="3118915"/>
                        </a:cubicBezTo>
                        <a:cubicBezTo>
                          <a:pt x="11088476" y="3468677"/>
                          <a:pt x="10772824" y="3726514"/>
                          <a:pt x="10420439" y="3742713"/>
                        </a:cubicBezTo>
                        <a:cubicBezTo>
                          <a:pt x="9434271" y="3830352"/>
                          <a:pt x="3352484" y="3670034"/>
                          <a:pt x="623798" y="3742713"/>
                        </a:cubicBezTo>
                        <a:cubicBezTo>
                          <a:pt x="272689" y="3679825"/>
                          <a:pt x="-34322" y="3511126"/>
                          <a:pt x="0" y="3118915"/>
                        </a:cubicBezTo>
                        <a:cubicBezTo>
                          <a:pt x="-38581" y="1942578"/>
                          <a:pt x="63341" y="1301082"/>
                          <a:pt x="0" y="62379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A824B90-D76B-A2CF-9273-4243EB74722F}"/>
              </a:ext>
            </a:extLst>
          </p:cNvPr>
          <p:cNvSpPr/>
          <p:nvPr/>
        </p:nvSpPr>
        <p:spPr>
          <a:xfrm>
            <a:off x="4652755" y="4353289"/>
            <a:ext cx="1131753" cy="1584000"/>
          </a:xfrm>
          <a:prstGeom prst="rect">
            <a:avLst/>
          </a:prstGeom>
          <a:solidFill>
            <a:srgbClr val="DCE2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Positional encoding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257AE6F6-536F-EE84-3028-E830202FE451}"/>
              </a:ext>
            </a:extLst>
          </p:cNvPr>
          <p:cNvSpPr/>
          <p:nvPr/>
        </p:nvSpPr>
        <p:spPr>
          <a:xfrm>
            <a:off x="5858392" y="4353289"/>
            <a:ext cx="1004720" cy="1584000"/>
          </a:xfrm>
          <a:prstGeom prst="rect">
            <a:avLst/>
          </a:prstGeom>
          <a:solidFill>
            <a:srgbClr val="DCE2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Attention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15FCCFB1-FB29-15AE-E7EF-024E9B5333EE}"/>
              </a:ext>
            </a:extLst>
          </p:cNvPr>
          <p:cNvSpPr/>
          <p:nvPr/>
        </p:nvSpPr>
        <p:spPr>
          <a:xfrm>
            <a:off x="6955699" y="4346307"/>
            <a:ext cx="1207109" cy="1584000"/>
          </a:xfrm>
          <a:prstGeom prst="rect">
            <a:avLst/>
          </a:prstGeom>
          <a:solidFill>
            <a:srgbClr val="DCE2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Add&amp;Norm</a:t>
            </a:r>
          </a:p>
        </p:txBody>
      </p: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F5A570B0-B1BD-0A49-43FE-7FEECD4006D1}"/>
              </a:ext>
            </a:extLst>
          </p:cNvPr>
          <p:cNvCxnSpPr/>
          <p:nvPr/>
        </p:nvCxnSpPr>
        <p:spPr>
          <a:xfrm>
            <a:off x="4375716" y="4597747"/>
            <a:ext cx="25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015C543F-9040-1414-E077-0EC491ECB04A}"/>
              </a:ext>
            </a:extLst>
          </p:cNvPr>
          <p:cNvCxnSpPr/>
          <p:nvPr/>
        </p:nvCxnSpPr>
        <p:spPr>
          <a:xfrm>
            <a:off x="4334316" y="5783585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75" name="Grupo 1074">
            <a:extLst>
              <a:ext uri="{FF2B5EF4-FFF2-40B4-BE49-F238E27FC236}">
                <a16:creationId xmlns:a16="http://schemas.microsoft.com/office/drawing/2014/main" id="{FAE8F322-82B5-58CB-34C4-D4885A436EDF}"/>
              </a:ext>
            </a:extLst>
          </p:cNvPr>
          <p:cNvGrpSpPr/>
          <p:nvPr/>
        </p:nvGrpSpPr>
        <p:grpSpPr>
          <a:xfrm>
            <a:off x="128945" y="5309206"/>
            <a:ext cx="910074" cy="857346"/>
            <a:chOff x="8964180" y="5325403"/>
            <a:chExt cx="910074" cy="857346"/>
          </a:xfrm>
        </p:grpSpPr>
        <p:sp>
          <p:nvSpPr>
            <p:cNvPr id="1076" name="Elipse 1075">
              <a:extLst>
                <a:ext uri="{FF2B5EF4-FFF2-40B4-BE49-F238E27FC236}">
                  <a16:creationId xmlns:a16="http://schemas.microsoft.com/office/drawing/2014/main" id="{54F430B6-61C1-7145-175D-9E9ADCF79642}"/>
                </a:ext>
              </a:extLst>
            </p:cNvPr>
            <p:cNvSpPr/>
            <p:nvPr/>
          </p:nvSpPr>
          <p:spPr>
            <a:xfrm rot="20575525">
              <a:off x="9076443" y="5325403"/>
              <a:ext cx="180000" cy="180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77" name="Elipse 1076">
              <a:extLst>
                <a:ext uri="{FF2B5EF4-FFF2-40B4-BE49-F238E27FC236}">
                  <a16:creationId xmlns:a16="http://schemas.microsoft.com/office/drawing/2014/main" id="{F353C15D-4634-8FD9-47D5-4E95A522C40F}"/>
                </a:ext>
              </a:extLst>
            </p:cNvPr>
            <p:cNvSpPr/>
            <p:nvPr/>
          </p:nvSpPr>
          <p:spPr>
            <a:xfrm rot="19446628">
              <a:off x="9406263" y="5453239"/>
              <a:ext cx="180000" cy="1800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78" name="Elipse 1077">
              <a:extLst>
                <a:ext uri="{FF2B5EF4-FFF2-40B4-BE49-F238E27FC236}">
                  <a16:creationId xmlns:a16="http://schemas.microsoft.com/office/drawing/2014/main" id="{6E923168-CDD4-8CB3-1691-90FC8B1CC273}"/>
                </a:ext>
              </a:extLst>
            </p:cNvPr>
            <p:cNvSpPr/>
            <p:nvPr/>
          </p:nvSpPr>
          <p:spPr>
            <a:xfrm rot="1837068">
              <a:off x="9038629" y="6002749"/>
              <a:ext cx="180000" cy="180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79" name="Elipse 1078">
              <a:extLst>
                <a:ext uri="{FF2B5EF4-FFF2-40B4-BE49-F238E27FC236}">
                  <a16:creationId xmlns:a16="http://schemas.microsoft.com/office/drawing/2014/main" id="{D8E74B0F-1E04-5FF0-6780-7AE904867662}"/>
                </a:ext>
              </a:extLst>
            </p:cNvPr>
            <p:cNvSpPr/>
            <p:nvPr/>
          </p:nvSpPr>
          <p:spPr>
            <a:xfrm rot="19442714">
              <a:off x="9349189" y="5952068"/>
              <a:ext cx="180000" cy="180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0" name="Elipse 1079">
              <a:extLst>
                <a:ext uri="{FF2B5EF4-FFF2-40B4-BE49-F238E27FC236}">
                  <a16:creationId xmlns:a16="http://schemas.microsoft.com/office/drawing/2014/main" id="{96F48B2B-60A7-7741-101E-C259214D84A1}"/>
                </a:ext>
              </a:extLst>
            </p:cNvPr>
            <p:cNvSpPr/>
            <p:nvPr/>
          </p:nvSpPr>
          <p:spPr>
            <a:xfrm rot="20419629">
              <a:off x="8964180" y="5700888"/>
              <a:ext cx="180000" cy="1800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1" name="Elipse 1080">
              <a:extLst>
                <a:ext uri="{FF2B5EF4-FFF2-40B4-BE49-F238E27FC236}">
                  <a16:creationId xmlns:a16="http://schemas.microsoft.com/office/drawing/2014/main" id="{F35D83CC-1939-1AC9-3589-3480F9AE2693}"/>
                </a:ext>
              </a:extLst>
            </p:cNvPr>
            <p:cNvSpPr/>
            <p:nvPr/>
          </p:nvSpPr>
          <p:spPr>
            <a:xfrm>
              <a:off x="9666791" y="5501436"/>
              <a:ext cx="180000" cy="18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2" name="Elipse 1081">
              <a:extLst>
                <a:ext uri="{FF2B5EF4-FFF2-40B4-BE49-F238E27FC236}">
                  <a16:creationId xmlns:a16="http://schemas.microsoft.com/office/drawing/2014/main" id="{EA95BB5F-15D6-79AC-C8EB-016570F7F39D}"/>
                </a:ext>
              </a:extLst>
            </p:cNvPr>
            <p:cNvSpPr/>
            <p:nvPr/>
          </p:nvSpPr>
          <p:spPr>
            <a:xfrm rot="856740">
              <a:off x="9694254" y="5807396"/>
              <a:ext cx="180000" cy="180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1083" name="Conector recto 1082">
              <a:extLst>
                <a:ext uri="{FF2B5EF4-FFF2-40B4-BE49-F238E27FC236}">
                  <a16:creationId xmlns:a16="http://schemas.microsoft.com/office/drawing/2014/main" id="{550D4DDC-F4AA-007F-16D3-022FA8776DC0}"/>
                </a:ext>
              </a:extLst>
            </p:cNvPr>
            <p:cNvCxnSpPr>
              <a:stCxn id="1081" idx="4"/>
              <a:endCxn id="1082" idx="0"/>
            </p:cNvCxnSpPr>
            <p:nvPr/>
          </p:nvCxnSpPr>
          <p:spPr>
            <a:xfrm>
              <a:off x="9756791" y="5681436"/>
              <a:ext cx="49661" cy="1287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Conector recto 1083">
              <a:extLst>
                <a:ext uri="{FF2B5EF4-FFF2-40B4-BE49-F238E27FC236}">
                  <a16:creationId xmlns:a16="http://schemas.microsoft.com/office/drawing/2014/main" id="{7174C232-7EB2-AEA2-BF85-80469C31A161}"/>
                </a:ext>
              </a:extLst>
            </p:cNvPr>
            <p:cNvCxnSpPr>
              <a:cxnSpLocks/>
              <a:stCxn id="1077" idx="4"/>
              <a:endCxn id="1082" idx="2"/>
            </p:cNvCxnSpPr>
            <p:nvPr/>
          </p:nvCxnSpPr>
          <p:spPr>
            <a:xfrm>
              <a:off x="9549023" y="5616152"/>
              <a:ext cx="148011" cy="2590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5" name="Conector recto 1084">
              <a:extLst>
                <a:ext uri="{FF2B5EF4-FFF2-40B4-BE49-F238E27FC236}">
                  <a16:creationId xmlns:a16="http://schemas.microsoft.com/office/drawing/2014/main" id="{D6FDBFD2-17E7-FA15-0573-2E06D66C9C50}"/>
                </a:ext>
              </a:extLst>
            </p:cNvPr>
            <p:cNvCxnSpPr>
              <a:cxnSpLocks/>
              <a:stCxn id="1081" idx="3"/>
              <a:endCxn id="1079" idx="6"/>
            </p:cNvCxnSpPr>
            <p:nvPr/>
          </p:nvCxnSpPr>
          <p:spPr>
            <a:xfrm flipH="1">
              <a:off x="9512042" y="5655076"/>
              <a:ext cx="181109" cy="3341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5" name="Conector recto 2054">
              <a:extLst>
                <a:ext uri="{FF2B5EF4-FFF2-40B4-BE49-F238E27FC236}">
                  <a16:creationId xmlns:a16="http://schemas.microsoft.com/office/drawing/2014/main" id="{85FDB933-6E2B-A340-A6B4-C9E138D6BC6C}"/>
                </a:ext>
              </a:extLst>
            </p:cNvPr>
            <p:cNvCxnSpPr>
              <a:cxnSpLocks/>
              <a:stCxn id="1076" idx="4"/>
              <a:endCxn id="1079" idx="0"/>
            </p:cNvCxnSpPr>
            <p:nvPr/>
          </p:nvCxnSpPr>
          <p:spPr>
            <a:xfrm>
              <a:off x="9192868" y="5501436"/>
              <a:ext cx="193478" cy="4677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8" name="Conector recto 2057">
              <a:extLst>
                <a:ext uri="{FF2B5EF4-FFF2-40B4-BE49-F238E27FC236}">
                  <a16:creationId xmlns:a16="http://schemas.microsoft.com/office/drawing/2014/main" id="{137E3642-85EC-0A27-7EAB-67A68BCC0F98}"/>
                </a:ext>
              </a:extLst>
            </p:cNvPr>
            <p:cNvCxnSpPr>
              <a:cxnSpLocks/>
              <a:stCxn id="1080" idx="6"/>
              <a:endCxn id="1077" idx="2"/>
            </p:cNvCxnSpPr>
            <p:nvPr/>
          </p:nvCxnSpPr>
          <p:spPr>
            <a:xfrm flipV="1">
              <a:off x="9138927" y="5595999"/>
              <a:ext cx="284423" cy="1645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9" name="Conector recto 2058">
              <a:extLst>
                <a:ext uri="{FF2B5EF4-FFF2-40B4-BE49-F238E27FC236}">
                  <a16:creationId xmlns:a16="http://schemas.microsoft.com/office/drawing/2014/main" id="{A371DA2A-2559-1C0F-4B1D-058C7BB527B8}"/>
                </a:ext>
              </a:extLst>
            </p:cNvPr>
            <p:cNvCxnSpPr>
              <a:cxnSpLocks/>
              <a:stCxn id="1079" idx="1"/>
              <a:endCxn id="1078" idx="0"/>
            </p:cNvCxnSpPr>
            <p:nvPr/>
          </p:nvCxnSpPr>
          <p:spPr>
            <a:xfrm flipH="1" flipV="1">
              <a:off x="9174467" y="6015296"/>
              <a:ext cx="175841" cy="126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4" name="Conector recto 2063">
              <a:extLst>
                <a:ext uri="{FF2B5EF4-FFF2-40B4-BE49-F238E27FC236}">
                  <a16:creationId xmlns:a16="http://schemas.microsoft.com/office/drawing/2014/main" id="{E5F9C62C-718E-E754-D7F3-F774DDD00996}"/>
                </a:ext>
              </a:extLst>
            </p:cNvPr>
            <p:cNvCxnSpPr>
              <a:cxnSpLocks/>
              <a:stCxn id="1080" idx="4"/>
              <a:endCxn id="1078" idx="1"/>
            </p:cNvCxnSpPr>
            <p:nvPr/>
          </p:nvCxnSpPr>
          <p:spPr>
            <a:xfrm>
              <a:off x="9084478" y="5875635"/>
              <a:ext cx="21796" cy="1299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Audio 36">
            <a:hlinkClick r:id="" action="ppaction://media"/>
            <a:extLst>
              <a:ext uri="{FF2B5EF4-FFF2-40B4-BE49-F238E27FC236}">
                <a16:creationId xmlns:a16="http://schemas.microsoft.com/office/drawing/2014/main" id="{485ACC40-7CC3-E3F8-33A7-605A2EB655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5"/>
          <a:srcRect l="-456250" t="-456250" r="-456250" b="-4562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40413116"/>
      </p:ext>
    </p:extLst>
  </p:cSld>
  <p:clrMapOvr>
    <a:masterClrMapping/>
  </p:clrMapOvr>
  <p:transition advTm="457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5" x="8890000" y="4932363"/>
          <p14:tracePt t="59" x="8864600" y="4932363"/>
          <p14:tracePt t="67" x="8850313" y="4932363"/>
          <p14:tracePt t="86" x="8810625" y="4932363"/>
          <p14:tracePt t="89" x="8796338" y="4932363"/>
          <p14:tracePt t="101" x="8783638" y="4932363"/>
          <p14:tracePt t="118" x="8756650" y="4932363"/>
          <p14:tracePt t="120" x="8742363" y="4918075"/>
          <p14:tracePt t="142" x="8696325" y="4878388"/>
          <p14:tracePt t="152" x="8669338" y="4845050"/>
          <p14:tracePt t="169" x="8621713" y="4743450"/>
          <p14:tracePt t="187" x="8602663" y="4718050"/>
          <p14:tracePt t="188" x="8588375" y="4683125"/>
          <p14:tracePt t="191" x="8575675" y="4670425"/>
          <p14:tracePt t="202" x="8561388" y="4657725"/>
          <p14:tracePt t="218" x="8548688" y="4610100"/>
          <p14:tracePt t="339" x="8548688" y="4616450"/>
          <p14:tracePt t="358" x="8548688" y="4649788"/>
          <p14:tracePt t="376" x="8548688" y="4664075"/>
          <p14:tracePt t="382" x="8555038" y="4676775"/>
          <p14:tracePt t="390" x="8582025" y="4703763"/>
          <p14:tracePt t="402" x="8662988" y="4764088"/>
          <p14:tracePt t="419" x="9132888" y="5086350"/>
          <p14:tracePt t="437" x="9413875" y="5180013"/>
          <p14:tracePt t="442" x="9515475" y="5200650"/>
          <p14:tracePt t="451" x="9588500" y="5221288"/>
          <p14:tracePt t="467" x="9696450" y="5221288"/>
          <p14:tracePt t="488" x="9748838" y="5221288"/>
          <p14:tracePt t="581" x="9742488" y="5233988"/>
          <p14:tracePt t="588" x="9715500" y="5248275"/>
          <p14:tracePt t="602" x="9594850" y="5248275"/>
          <p14:tracePt t="619" x="9199563" y="5248275"/>
          <p14:tracePt t="636" x="9045575" y="5248275"/>
          <p14:tracePt t="652" x="8924925" y="5248275"/>
          <p14:tracePt t="655" x="8890000" y="5248275"/>
          <p14:tracePt t="668" x="8843963" y="5248275"/>
          <p14:tracePt t="688" x="8729663" y="5248275"/>
          <p14:tracePt t="693" x="8696325" y="5248275"/>
          <p14:tracePt t="701" x="8642350" y="5248275"/>
          <p14:tracePt t="719" x="8615363" y="5248275"/>
          <p14:tracePt t="721" x="8602663" y="5248275"/>
          <p14:tracePt t="737" x="8588375" y="5248275"/>
          <p14:tracePt t="740" x="8575675" y="5248275"/>
          <p14:tracePt t="742" x="8561388" y="5248275"/>
          <p14:tracePt t="756" x="8548688" y="5248275"/>
          <p14:tracePt t="757" x="8534400" y="5248275"/>
          <p14:tracePt t="768" x="8509000" y="5248275"/>
          <p14:tracePt t="788" x="8494713" y="5248275"/>
          <p14:tracePt t="1575" x="8555038" y="5221288"/>
          <p14:tracePt t="1581" x="8696325" y="5119688"/>
          <p14:tracePt t="1590" x="8870950" y="5046663"/>
          <p14:tracePt t="1603" x="8985250" y="4978400"/>
          <p14:tracePt t="1619" x="9266238" y="4805363"/>
          <p14:tracePt t="1637" x="9374188" y="4718050"/>
          <p14:tracePt t="1652" x="9447213" y="4643438"/>
          <p14:tracePt t="1669" x="9515475" y="4576763"/>
          <p14:tracePt t="1672" x="9555163" y="4522788"/>
          <p14:tracePt t="1687" x="9588500" y="4456113"/>
          <p14:tracePt t="1704" x="9642475" y="4327525"/>
          <p14:tracePt t="1718" x="9696450" y="4221163"/>
          <p14:tracePt t="1740" x="9769475" y="3971925"/>
          <p14:tracePt t="1753" x="9790113" y="3898900"/>
          <p14:tracePt t="1768" x="9844088" y="3757613"/>
          <p14:tracePt t="1788" x="9844088" y="3730625"/>
          <p14:tracePt t="2274" x="9836150" y="3771900"/>
          <p14:tracePt t="2281" x="9817100" y="3844925"/>
          <p14:tracePt t="2288" x="9817100" y="3898900"/>
          <p14:tracePt t="2303" x="9796463" y="3944938"/>
          <p14:tracePt t="2306" x="9783763" y="4025900"/>
          <p14:tracePt t="2318" x="9763125" y="4127500"/>
          <p14:tracePt t="2336" x="9763125" y="4227513"/>
          <p14:tracePt t="2354" x="9748838" y="4327525"/>
          <p14:tracePt t="2368" x="9729788" y="4402138"/>
          <p14:tracePt t="2386" x="9709150" y="4483100"/>
          <p14:tracePt t="2389" x="9688513" y="4556125"/>
          <p14:tracePt t="2393" x="9688513" y="4589463"/>
          <p14:tracePt t="2402" x="9688513" y="4616450"/>
          <p14:tracePt t="2418" x="9675813" y="4724400"/>
          <p14:tracePt t="2421" x="9675813" y="4737100"/>
          <p14:tracePt t="2437" x="9663113" y="4764088"/>
          <p14:tracePt t="2451" x="9663113" y="4791075"/>
          <p14:tracePt t="2468" x="9663113" y="4818063"/>
          <p14:tracePt t="2487" x="9663113" y="4830763"/>
          <p14:tracePt t="2505" x="9663113" y="4865688"/>
          <p14:tracePt t="2517" x="9663113" y="4878388"/>
          <p14:tracePt t="2539" x="9663113" y="4918075"/>
          <p14:tracePt t="2551" x="9642475" y="4953000"/>
          <p14:tracePt t="2568" x="9642475" y="4999038"/>
          <p14:tracePt t="2570" x="9642475" y="5013325"/>
          <p14:tracePt t="2586" x="9628188" y="5038725"/>
          <p14:tracePt t="2605" x="9628188" y="5080000"/>
          <p14:tracePt t="2618" x="9615488" y="5146675"/>
          <p14:tracePt t="2637" x="9534525" y="5414963"/>
          <p14:tracePt t="2640" x="9534525" y="5462588"/>
          <p14:tracePt t="2651" x="9534525" y="5495925"/>
          <p14:tracePt t="2668" x="9515475" y="5562600"/>
          <p14:tracePt t="2689" x="9515475" y="5603875"/>
          <p14:tracePt t="2702" x="9515475" y="5616575"/>
          <p14:tracePt t="2705" x="9515475" y="5629275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FCFFE-CC3A-A2C5-A23E-343C74672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F6E7B9A4-F36D-37C0-200E-495E9EB1C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803" y="2253214"/>
            <a:ext cx="1440000" cy="772653"/>
          </a:xfrm>
          <a:prstGeom prst="rect">
            <a:avLst/>
          </a:prstGeom>
          <a:ln w="25400">
            <a:solidFill>
              <a:schemeClr val="tx1"/>
            </a:solidFill>
          </a:ln>
          <a:scene3d>
            <a:camera prst="orthographicFront">
              <a:rot lat="900000" lon="18899981" rev="0"/>
            </a:camera>
            <a:lightRig rig="threePt" dir="t"/>
          </a:scene3d>
        </p:spPr>
      </p:pic>
      <p:pic>
        <p:nvPicPr>
          <p:cNvPr id="1026" name="Picture 2" descr="Mouse cartoon outline: Más de 14,948 ilustraciones y dibujos de stock con  licencia libres de regalías | Shutterstock">
            <a:extLst>
              <a:ext uri="{FF2B5EF4-FFF2-40B4-BE49-F238E27FC236}">
                <a16:creationId xmlns:a16="http://schemas.microsoft.com/office/drawing/2014/main" id="{EFD70B25-69D0-C9FF-4CB1-4FB2F994A4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214" b="83929" l="10000" r="90000">
                        <a14:foregroundMark x1="43015" y1="41429" x2="42683" y2="41150"/>
                        <a14:foregroundMark x1="43984" y1="42243" x2="43015" y2="41429"/>
                        <a14:foregroundMark x1="28077" y1="31429" x2="35769" y2="31429"/>
                        <a14:foregroundMark x1="26538" y1="33929" x2="33462" y2="36429"/>
                        <a14:foregroundMark x1="40385" y1="25357" x2="40385" y2="25357"/>
                        <a14:foregroundMark x1="55769" y1="22143" x2="53846" y2="23929"/>
                        <a14:foregroundMark x1="44528" y1="75931" x2="45769" y2="74643"/>
                        <a14:foregroundMark x1="39866" y1="80770" x2="42322" y2="78220"/>
                        <a14:foregroundMark x1="47647" y1="83929" x2="47692" y2="83929"/>
                        <a14:foregroundMark x1="47287" y1="83929" x2="47574" y2="83929"/>
                        <a14:foregroundMark x1="44198" y1="83929" x2="45828" y2="83929"/>
                        <a14:foregroundMark x1="34615" y1="83929" x2="42450" y2="83929"/>
                        <a14:backgroundMark x1="33864" y1="35980" x2="38846" y2="39286"/>
                        <a14:backgroundMark x1="40385" y1="39643" x2="41923" y2="39643"/>
                        <a14:backgroundMark x1="46538" y1="44286" x2="49615" y2="45357"/>
                        <a14:backgroundMark x1="41154" y1="40000" x2="43077" y2="40714"/>
                        <a14:backgroundMark x1="40000" y1="38929" x2="34121" y2="35694"/>
                        <a14:backgroundMark x1="39615" y1="38571" x2="41923" y2="38214"/>
                        <a14:backgroundMark x1="41923" y1="40714" x2="41923" y2="41071"/>
                        <a14:backgroundMark x1="42692" y1="41429" x2="42692" y2="41429"/>
                        <a14:backgroundMark x1="42692" y1="41429" x2="42692" y2="41429"/>
                        <a14:backgroundMark x1="42692" y1="41429" x2="42692" y2="41429"/>
                        <a14:backgroundMark x1="45769" y1="44286" x2="45769" y2="44286"/>
                        <a14:backgroundMark x1="45769" y1="44286" x2="45769" y2="44286"/>
                        <a14:backgroundMark x1="46154" y1="44286" x2="45385" y2="44286"/>
                        <a14:backgroundMark x1="45385" y1="44286" x2="46538" y2="44286"/>
                        <a14:backgroundMark x1="44231" y1="77500" x2="41923" y2="75714"/>
                        <a14:backgroundMark x1="45000" y1="77143" x2="44231" y2="75357"/>
                        <a14:backgroundMark x1="43846" y1="77500" x2="43846" y2="75714"/>
                        <a14:backgroundMark x1="42692" y1="77500" x2="42308" y2="78214"/>
                        <a14:backgroundMark x1="40769" y1="81429" x2="40000" y2="82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762"/>
          <a:stretch>
            <a:fillRect/>
          </a:stretch>
        </p:blipFill>
        <p:spPr bwMode="auto">
          <a:xfrm>
            <a:off x="2546283" y="326006"/>
            <a:ext cx="1232889" cy="117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ouse cartoon outline: Más de 14,948 ilustraciones y dibujos de stock con  licencia libres de regalías | Shutterstock">
            <a:extLst>
              <a:ext uri="{FF2B5EF4-FFF2-40B4-BE49-F238E27FC236}">
                <a16:creationId xmlns:a16="http://schemas.microsoft.com/office/drawing/2014/main" id="{112C30B8-8FBC-F3FC-7AB9-A379A21848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214" b="83929" l="10000" r="90000">
                        <a14:foregroundMark x1="43015" y1="41429" x2="42683" y2="41150"/>
                        <a14:foregroundMark x1="43984" y1="42243" x2="43015" y2="41429"/>
                        <a14:foregroundMark x1="28077" y1="31429" x2="35769" y2="31429"/>
                        <a14:foregroundMark x1="26538" y1="33929" x2="33462" y2="36429"/>
                        <a14:foregroundMark x1="40385" y1="25357" x2="40385" y2="25357"/>
                        <a14:foregroundMark x1="55769" y1="22143" x2="53846" y2="23929"/>
                        <a14:foregroundMark x1="44528" y1="75931" x2="45769" y2="74643"/>
                        <a14:foregroundMark x1="39866" y1="80770" x2="42322" y2="78220"/>
                        <a14:foregroundMark x1="47647" y1="83929" x2="47692" y2="83929"/>
                        <a14:foregroundMark x1="47287" y1="83929" x2="47574" y2="83929"/>
                        <a14:foregroundMark x1="44198" y1="83929" x2="45828" y2="83929"/>
                        <a14:foregroundMark x1="34615" y1="83929" x2="42450" y2="83929"/>
                        <a14:backgroundMark x1="33864" y1="35980" x2="38846" y2="39286"/>
                        <a14:backgroundMark x1="40385" y1="39643" x2="41923" y2="39643"/>
                        <a14:backgroundMark x1="46538" y1="44286" x2="49615" y2="45357"/>
                        <a14:backgroundMark x1="41154" y1="40000" x2="43077" y2="40714"/>
                        <a14:backgroundMark x1="40000" y1="38929" x2="34121" y2="35694"/>
                        <a14:backgroundMark x1="39615" y1="38571" x2="41923" y2="38214"/>
                        <a14:backgroundMark x1="41923" y1="40714" x2="41923" y2="41071"/>
                        <a14:backgroundMark x1="42692" y1="41429" x2="42692" y2="41429"/>
                        <a14:backgroundMark x1="42692" y1="41429" x2="42692" y2="41429"/>
                        <a14:backgroundMark x1="42692" y1="41429" x2="42692" y2="41429"/>
                        <a14:backgroundMark x1="45769" y1="44286" x2="45769" y2="44286"/>
                        <a14:backgroundMark x1="45769" y1="44286" x2="45769" y2="44286"/>
                        <a14:backgroundMark x1="46154" y1="44286" x2="45385" y2="44286"/>
                        <a14:backgroundMark x1="45385" y1="44286" x2="46538" y2="44286"/>
                        <a14:backgroundMark x1="44231" y1="77500" x2="41923" y2="75714"/>
                        <a14:backgroundMark x1="45000" y1="77143" x2="44231" y2="75357"/>
                        <a14:backgroundMark x1="43846" y1="77500" x2="43846" y2="75714"/>
                        <a14:backgroundMark x1="42692" y1="77500" x2="42308" y2="78214"/>
                        <a14:backgroundMark x1="40769" y1="81429" x2="40000" y2="82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762"/>
          <a:stretch>
            <a:fillRect/>
          </a:stretch>
        </p:blipFill>
        <p:spPr bwMode="auto">
          <a:xfrm>
            <a:off x="2494034" y="1963225"/>
            <a:ext cx="1232889" cy="117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6C13268-EB91-D44A-4B20-89754B6146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7762" y="2212334"/>
            <a:ext cx="1070489" cy="745588"/>
          </a:xfrm>
          <a:prstGeom prst="rect">
            <a:avLst/>
          </a:prstGeom>
        </p:spPr>
      </p:pic>
      <p:sp>
        <p:nvSpPr>
          <p:cNvPr id="56" name="Flecha: a la derecha 55">
            <a:extLst>
              <a:ext uri="{FF2B5EF4-FFF2-40B4-BE49-F238E27FC236}">
                <a16:creationId xmlns:a16="http://schemas.microsoft.com/office/drawing/2014/main" id="{4FC5AE38-03A5-9E79-EC8D-7194E8AC1F09}"/>
              </a:ext>
            </a:extLst>
          </p:cNvPr>
          <p:cNvSpPr/>
          <p:nvPr/>
        </p:nvSpPr>
        <p:spPr>
          <a:xfrm>
            <a:off x="5476953" y="759206"/>
            <a:ext cx="707562" cy="368214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pSp>
        <p:nvGrpSpPr>
          <p:cNvPr id="1034" name="Grupo 1033">
            <a:extLst>
              <a:ext uri="{FF2B5EF4-FFF2-40B4-BE49-F238E27FC236}">
                <a16:creationId xmlns:a16="http://schemas.microsoft.com/office/drawing/2014/main" id="{58C522F8-1650-02A2-CCBD-1E70D7738F49}"/>
              </a:ext>
            </a:extLst>
          </p:cNvPr>
          <p:cNvGrpSpPr/>
          <p:nvPr/>
        </p:nvGrpSpPr>
        <p:grpSpPr>
          <a:xfrm>
            <a:off x="6342344" y="257802"/>
            <a:ext cx="1592686" cy="1291431"/>
            <a:chOff x="3935668" y="2042571"/>
            <a:chExt cx="1592686" cy="1291431"/>
          </a:xfrm>
        </p:grpSpPr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EF804516-2B9D-DFC9-1CD5-3FB24E549F2F}"/>
                </a:ext>
              </a:extLst>
            </p:cNvPr>
            <p:cNvSpPr/>
            <p:nvPr/>
          </p:nvSpPr>
          <p:spPr>
            <a:xfrm rot="20575525">
              <a:off x="4139385" y="2042571"/>
              <a:ext cx="288205" cy="288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60" name="Elipse 59">
              <a:extLst>
                <a:ext uri="{FF2B5EF4-FFF2-40B4-BE49-F238E27FC236}">
                  <a16:creationId xmlns:a16="http://schemas.microsoft.com/office/drawing/2014/main" id="{74F245BF-208A-A1EE-9094-831F753AA787}"/>
                </a:ext>
              </a:extLst>
            </p:cNvPr>
            <p:cNvSpPr/>
            <p:nvPr/>
          </p:nvSpPr>
          <p:spPr>
            <a:xfrm rot="19446628">
              <a:off x="4617716" y="2330571"/>
              <a:ext cx="288205" cy="2880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61" name="Elipse 60">
              <a:extLst>
                <a:ext uri="{FF2B5EF4-FFF2-40B4-BE49-F238E27FC236}">
                  <a16:creationId xmlns:a16="http://schemas.microsoft.com/office/drawing/2014/main" id="{F3C73989-CE76-ECC3-7ABB-2C6C22DDEA9E}"/>
                </a:ext>
              </a:extLst>
            </p:cNvPr>
            <p:cNvSpPr/>
            <p:nvPr/>
          </p:nvSpPr>
          <p:spPr>
            <a:xfrm rot="1837068">
              <a:off x="4193651" y="3046002"/>
              <a:ext cx="288205" cy="288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78C43BB6-84D3-D3A9-9466-2E05F1F8EB36}"/>
                </a:ext>
              </a:extLst>
            </p:cNvPr>
            <p:cNvSpPr/>
            <p:nvPr/>
          </p:nvSpPr>
          <p:spPr>
            <a:xfrm rot="19442714">
              <a:off x="4560657" y="2829313"/>
              <a:ext cx="288205" cy="28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9F661E25-3550-4882-9833-A042BAB034D7}"/>
                </a:ext>
              </a:extLst>
            </p:cNvPr>
            <p:cNvSpPr/>
            <p:nvPr/>
          </p:nvSpPr>
          <p:spPr>
            <a:xfrm rot="20419629">
              <a:off x="3935668" y="2598820"/>
              <a:ext cx="288205" cy="2880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24" name="Elipse 1023">
              <a:extLst>
                <a:ext uri="{FF2B5EF4-FFF2-40B4-BE49-F238E27FC236}">
                  <a16:creationId xmlns:a16="http://schemas.microsoft.com/office/drawing/2014/main" id="{ADCFD509-AF79-D14E-9D21-EA029F2AFE2C}"/>
                </a:ext>
              </a:extLst>
            </p:cNvPr>
            <p:cNvSpPr/>
            <p:nvPr/>
          </p:nvSpPr>
          <p:spPr>
            <a:xfrm>
              <a:off x="5240149" y="2262462"/>
              <a:ext cx="288205" cy="288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25" name="Elipse 1024">
              <a:extLst>
                <a:ext uri="{FF2B5EF4-FFF2-40B4-BE49-F238E27FC236}">
                  <a16:creationId xmlns:a16="http://schemas.microsoft.com/office/drawing/2014/main" id="{3259C651-0D0E-5B34-0690-166D193FA7BE}"/>
                </a:ext>
              </a:extLst>
            </p:cNvPr>
            <p:cNvSpPr/>
            <p:nvPr/>
          </p:nvSpPr>
          <p:spPr>
            <a:xfrm rot="856740">
              <a:off x="5113418" y="2738372"/>
              <a:ext cx="288205" cy="288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1027" name="Conector recto 1026">
              <a:extLst>
                <a:ext uri="{FF2B5EF4-FFF2-40B4-BE49-F238E27FC236}">
                  <a16:creationId xmlns:a16="http://schemas.microsoft.com/office/drawing/2014/main" id="{129EC52F-2635-95F3-958E-F62C5E7AF2A6}"/>
                </a:ext>
              </a:extLst>
            </p:cNvPr>
            <p:cNvCxnSpPr>
              <a:stCxn id="1024" idx="4"/>
              <a:endCxn id="1025" idx="0"/>
            </p:cNvCxnSpPr>
            <p:nvPr/>
          </p:nvCxnSpPr>
          <p:spPr>
            <a:xfrm flipH="1">
              <a:off x="5293038" y="2550462"/>
              <a:ext cx="91214" cy="1923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Conector recto 1027">
              <a:extLst>
                <a:ext uri="{FF2B5EF4-FFF2-40B4-BE49-F238E27FC236}">
                  <a16:creationId xmlns:a16="http://schemas.microsoft.com/office/drawing/2014/main" id="{48364A5D-9462-932C-05CB-FD596BDD72FE}"/>
                </a:ext>
              </a:extLst>
            </p:cNvPr>
            <p:cNvCxnSpPr>
              <a:cxnSpLocks/>
              <a:stCxn id="60" idx="4"/>
              <a:endCxn id="1025" idx="2"/>
            </p:cNvCxnSpPr>
            <p:nvPr/>
          </p:nvCxnSpPr>
          <p:spPr>
            <a:xfrm>
              <a:off x="4846235" y="2591232"/>
              <a:ext cx="271635" cy="2555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Conector recto 1028">
              <a:extLst>
                <a:ext uri="{FF2B5EF4-FFF2-40B4-BE49-F238E27FC236}">
                  <a16:creationId xmlns:a16="http://schemas.microsoft.com/office/drawing/2014/main" id="{153F2E46-10EF-7CBE-87CF-A1D469598CCC}"/>
                </a:ext>
              </a:extLst>
            </p:cNvPr>
            <p:cNvCxnSpPr>
              <a:cxnSpLocks/>
              <a:stCxn id="1024" idx="3"/>
              <a:endCxn id="62" idx="6"/>
            </p:cNvCxnSpPr>
            <p:nvPr/>
          </p:nvCxnSpPr>
          <p:spPr>
            <a:xfrm flipH="1">
              <a:off x="4821408" y="2508285"/>
              <a:ext cx="460948" cy="3804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Conector recto 1029">
              <a:extLst>
                <a:ext uri="{FF2B5EF4-FFF2-40B4-BE49-F238E27FC236}">
                  <a16:creationId xmlns:a16="http://schemas.microsoft.com/office/drawing/2014/main" id="{1231328F-4697-63FD-9C71-377502F0C796}"/>
                </a:ext>
              </a:extLst>
            </p:cNvPr>
            <p:cNvCxnSpPr>
              <a:cxnSpLocks/>
              <a:stCxn id="59" idx="4"/>
              <a:endCxn id="62" idx="0"/>
            </p:cNvCxnSpPr>
            <p:nvPr/>
          </p:nvCxnSpPr>
          <p:spPr>
            <a:xfrm>
              <a:off x="4325769" y="2324224"/>
              <a:ext cx="294442" cy="532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Conector recto 1030">
              <a:extLst>
                <a:ext uri="{FF2B5EF4-FFF2-40B4-BE49-F238E27FC236}">
                  <a16:creationId xmlns:a16="http://schemas.microsoft.com/office/drawing/2014/main" id="{EC27B61E-3BA3-218F-9AA5-83C460B5E146}"/>
                </a:ext>
              </a:extLst>
            </p:cNvPr>
            <p:cNvCxnSpPr>
              <a:cxnSpLocks/>
              <a:stCxn id="63" idx="6"/>
              <a:endCxn id="60" idx="2"/>
            </p:cNvCxnSpPr>
            <p:nvPr/>
          </p:nvCxnSpPr>
          <p:spPr>
            <a:xfrm flipV="1">
              <a:off x="4215462" y="2559047"/>
              <a:ext cx="429612" cy="1352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Conector recto 1031">
              <a:extLst>
                <a:ext uri="{FF2B5EF4-FFF2-40B4-BE49-F238E27FC236}">
                  <a16:creationId xmlns:a16="http://schemas.microsoft.com/office/drawing/2014/main" id="{BEDD9FC5-A759-7756-9635-BC31C083B86D}"/>
                </a:ext>
              </a:extLst>
            </p:cNvPr>
            <p:cNvCxnSpPr>
              <a:cxnSpLocks/>
              <a:stCxn id="62" idx="1"/>
              <a:endCxn id="61" idx="0"/>
            </p:cNvCxnSpPr>
            <p:nvPr/>
          </p:nvCxnSpPr>
          <p:spPr>
            <a:xfrm flipH="1">
              <a:off x="4411094" y="2950717"/>
              <a:ext cx="151398" cy="1153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Conector recto 1032">
              <a:extLst>
                <a:ext uri="{FF2B5EF4-FFF2-40B4-BE49-F238E27FC236}">
                  <a16:creationId xmlns:a16="http://schemas.microsoft.com/office/drawing/2014/main" id="{66777BDB-8E4A-DD94-A2EC-5667FD51669E}"/>
                </a:ext>
              </a:extLst>
            </p:cNvPr>
            <p:cNvCxnSpPr>
              <a:cxnSpLocks/>
              <a:stCxn id="63" idx="4"/>
              <a:endCxn id="61" idx="1"/>
            </p:cNvCxnSpPr>
            <p:nvPr/>
          </p:nvCxnSpPr>
          <p:spPr>
            <a:xfrm>
              <a:off x="4128248" y="2878415"/>
              <a:ext cx="173675" cy="1720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5" name="Flecha: a la derecha 1034">
            <a:extLst>
              <a:ext uri="{FF2B5EF4-FFF2-40B4-BE49-F238E27FC236}">
                <a16:creationId xmlns:a16="http://schemas.microsoft.com/office/drawing/2014/main" id="{0CB32A1B-475B-7E6A-CEA6-F277D97F0681}"/>
              </a:ext>
            </a:extLst>
          </p:cNvPr>
          <p:cNvSpPr/>
          <p:nvPr/>
        </p:nvSpPr>
        <p:spPr>
          <a:xfrm>
            <a:off x="3726810" y="2438929"/>
            <a:ext cx="707562" cy="368214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36" name="Flecha: a la derecha 1035">
            <a:extLst>
              <a:ext uri="{FF2B5EF4-FFF2-40B4-BE49-F238E27FC236}">
                <a16:creationId xmlns:a16="http://schemas.microsoft.com/office/drawing/2014/main" id="{2FC92670-9359-A3DA-468C-8837C5FDA40B}"/>
              </a:ext>
            </a:extLst>
          </p:cNvPr>
          <p:cNvSpPr/>
          <p:nvPr/>
        </p:nvSpPr>
        <p:spPr>
          <a:xfrm>
            <a:off x="5722217" y="2471426"/>
            <a:ext cx="707562" cy="368214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pSp>
        <p:nvGrpSpPr>
          <p:cNvPr id="1067" name="Grupo 1066">
            <a:extLst>
              <a:ext uri="{FF2B5EF4-FFF2-40B4-BE49-F238E27FC236}">
                <a16:creationId xmlns:a16="http://schemas.microsoft.com/office/drawing/2014/main" id="{8A1C7D1C-3202-C601-F6D9-7C02BA21746D}"/>
              </a:ext>
            </a:extLst>
          </p:cNvPr>
          <p:cNvGrpSpPr/>
          <p:nvPr/>
        </p:nvGrpSpPr>
        <p:grpSpPr>
          <a:xfrm>
            <a:off x="6578090" y="1966889"/>
            <a:ext cx="1385738" cy="1163675"/>
            <a:chOff x="5722002" y="1999043"/>
            <a:chExt cx="1385738" cy="1163675"/>
          </a:xfrm>
        </p:grpSpPr>
        <p:sp>
          <p:nvSpPr>
            <p:cNvPr id="1038" name="Elipse 1037">
              <a:extLst>
                <a:ext uri="{FF2B5EF4-FFF2-40B4-BE49-F238E27FC236}">
                  <a16:creationId xmlns:a16="http://schemas.microsoft.com/office/drawing/2014/main" id="{CC8DAA2E-18E9-4E27-A757-54B6EC555631}"/>
                </a:ext>
              </a:extLst>
            </p:cNvPr>
            <p:cNvSpPr/>
            <p:nvPr/>
          </p:nvSpPr>
          <p:spPr>
            <a:xfrm rot="20575525">
              <a:off x="5925719" y="1999043"/>
              <a:ext cx="288205" cy="288000"/>
            </a:xfrm>
            <a:prstGeom prst="ellipse">
              <a:avLst/>
            </a:prstGeom>
            <a:solidFill>
              <a:srgbClr val="F6BEC9"/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39" name="Elipse 1038">
              <a:extLst>
                <a:ext uri="{FF2B5EF4-FFF2-40B4-BE49-F238E27FC236}">
                  <a16:creationId xmlns:a16="http://schemas.microsoft.com/office/drawing/2014/main" id="{016071E5-1BF9-481F-4D2D-CBA99BB18007}"/>
                </a:ext>
              </a:extLst>
            </p:cNvPr>
            <p:cNvSpPr/>
            <p:nvPr/>
          </p:nvSpPr>
          <p:spPr>
            <a:xfrm rot="19446628">
              <a:off x="6319386" y="2224991"/>
              <a:ext cx="288205" cy="288000"/>
            </a:xfrm>
            <a:prstGeom prst="ellipse">
              <a:avLst/>
            </a:prstGeom>
            <a:solidFill>
              <a:srgbClr val="F15B5B"/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40" name="Elipse 1039">
              <a:extLst>
                <a:ext uri="{FF2B5EF4-FFF2-40B4-BE49-F238E27FC236}">
                  <a16:creationId xmlns:a16="http://schemas.microsoft.com/office/drawing/2014/main" id="{C5251299-C590-C75F-023E-C47AD8D1A863}"/>
                </a:ext>
              </a:extLst>
            </p:cNvPr>
            <p:cNvSpPr/>
            <p:nvPr/>
          </p:nvSpPr>
          <p:spPr>
            <a:xfrm rot="1837068">
              <a:off x="5972685" y="2874718"/>
              <a:ext cx="288205" cy="288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41" name="Elipse 1040">
              <a:extLst>
                <a:ext uri="{FF2B5EF4-FFF2-40B4-BE49-F238E27FC236}">
                  <a16:creationId xmlns:a16="http://schemas.microsoft.com/office/drawing/2014/main" id="{200642DC-A33E-72EC-EAAD-DABCF777412D}"/>
                </a:ext>
              </a:extLst>
            </p:cNvPr>
            <p:cNvSpPr/>
            <p:nvPr/>
          </p:nvSpPr>
          <p:spPr>
            <a:xfrm rot="19442714">
              <a:off x="6318905" y="2674457"/>
              <a:ext cx="288205" cy="288000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42" name="Elipse 1041">
              <a:extLst>
                <a:ext uri="{FF2B5EF4-FFF2-40B4-BE49-F238E27FC236}">
                  <a16:creationId xmlns:a16="http://schemas.microsoft.com/office/drawing/2014/main" id="{0B5FC6DA-20C6-0C98-D300-2D6BA4D43767}"/>
                </a:ext>
              </a:extLst>
            </p:cNvPr>
            <p:cNvSpPr/>
            <p:nvPr/>
          </p:nvSpPr>
          <p:spPr>
            <a:xfrm rot="20419629">
              <a:off x="5722002" y="2489590"/>
              <a:ext cx="288205" cy="2880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43" name="Elipse 1042">
              <a:extLst>
                <a:ext uri="{FF2B5EF4-FFF2-40B4-BE49-F238E27FC236}">
                  <a16:creationId xmlns:a16="http://schemas.microsoft.com/office/drawing/2014/main" id="{82DBA510-BF49-FFCE-6AD4-25B0A6DA417F}"/>
                </a:ext>
              </a:extLst>
            </p:cNvPr>
            <p:cNvSpPr/>
            <p:nvPr/>
          </p:nvSpPr>
          <p:spPr>
            <a:xfrm>
              <a:off x="6819535" y="2169658"/>
              <a:ext cx="288205" cy="288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44" name="Elipse 1043">
              <a:extLst>
                <a:ext uri="{FF2B5EF4-FFF2-40B4-BE49-F238E27FC236}">
                  <a16:creationId xmlns:a16="http://schemas.microsoft.com/office/drawing/2014/main" id="{ADFEE47C-428B-136E-2313-8AB08850B884}"/>
                </a:ext>
              </a:extLst>
            </p:cNvPr>
            <p:cNvSpPr/>
            <p:nvPr/>
          </p:nvSpPr>
          <p:spPr>
            <a:xfrm rot="856740">
              <a:off x="6774934" y="2610892"/>
              <a:ext cx="288205" cy="288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sp>
        <p:nvSpPr>
          <p:cNvPr id="1052" name="Elipse 1051">
            <a:extLst>
              <a:ext uri="{FF2B5EF4-FFF2-40B4-BE49-F238E27FC236}">
                <a16:creationId xmlns:a16="http://schemas.microsoft.com/office/drawing/2014/main" id="{4EE4AB07-5CC5-49A5-B9A5-205C1EE5716B}"/>
              </a:ext>
            </a:extLst>
          </p:cNvPr>
          <p:cNvSpPr/>
          <p:nvPr/>
        </p:nvSpPr>
        <p:spPr>
          <a:xfrm rot="20575525">
            <a:off x="8937904" y="715072"/>
            <a:ext cx="288205" cy="288000"/>
          </a:xfrm>
          <a:prstGeom prst="ellipse">
            <a:avLst/>
          </a:prstGeom>
          <a:solidFill>
            <a:srgbClr val="F6BEC9"/>
          </a:solidFill>
          <a:ln w="0"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53" name="Elipse 1052">
            <a:extLst>
              <a:ext uri="{FF2B5EF4-FFF2-40B4-BE49-F238E27FC236}">
                <a16:creationId xmlns:a16="http://schemas.microsoft.com/office/drawing/2014/main" id="{5AA8D04B-7135-65F6-76AC-E049A4843B4A}"/>
              </a:ext>
            </a:extLst>
          </p:cNvPr>
          <p:cNvSpPr/>
          <p:nvPr/>
        </p:nvSpPr>
        <p:spPr>
          <a:xfrm rot="19446628">
            <a:off x="9416235" y="1003072"/>
            <a:ext cx="288205" cy="288000"/>
          </a:xfrm>
          <a:prstGeom prst="ellipse">
            <a:avLst/>
          </a:prstGeom>
          <a:solidFill>
            <a:srgbClr val="F15B5B"/>
          </a:solidFill>
          <a:ln w="0"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54" name="Elipse 1053">
            <a:extLst>
              <a:ext uri="{FF2B5EF4-FFF2-40B4-BE49-F238E27FC236}">
                <a16:creationId xmlns:a16="http://schemas.microsoft.com/office/drawing/2014/main" id="{7C761530-3FAC-8BA0-0E3C-D0106842110A}"/>
              </a:ext>
            </a:extLst>
          </p:cNvPr>
          <p:cNvSpPr/>
          <p:nvPr/>
        </p:nvSpPr>
        <p:spPr>
          <a:xfrm rot="1837068">
            <a:off x="8992170" y="1718503"/>
            <a:ext cx="288205" cy="288000"/>
          </a:xfrm>
          <a:prstGeom prst="ellipse">
            <a:avLst/>
          </a:prstGeom>
          <a:noFill/>
          <a:ln w="0"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55" name="Elipse 1054">
            <a:extLst>
              <a:ext uri="{FF2B5EF4-FFF2-40B4-BE49-F238E27FC236}">
                <a16:creationId xmlns:a16="http://schemas.microsoft.com/office/drawing/2014/main" id="{1D05FAD4-70B6-E587-15B8-2706BC9F5725}"/>
              </a:ext>
            </a:extLst>
          </p:cNvPr>
          <p:cNvSpPr/>
          <p:nvPr/>
        </p:nvSpPr>
        <p:spPr>
          <a:xfrm rot="19442714">
            <a:off x="9359176" y="1506047"/>
            <a:ext cx="288205" cy="288000"/>
          </a:xfrm>
          <a:prstGeom prst="ellipse">
            <a:avLst/>
          </a:prstGeom>
          <a:solidFill>
            <a:srgbClr val="FF0000"/>
          </a:solidFill>
          <a:ln w="0"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56" name="Elipse 1055">
            <a:extLst>
              <a:ext uri="{FF2B5EF4-FFF2-40B4-BE49-F238E27FC236}">
                <a16:creationId xmlns:a16="http://schemas.microsoft.com/office/drawing/2014/main" id="{A7438AAD-31A4-44F4-5603-5D5E53D57B1F}"/>
              </a:ext>
            </a:extLst>
          </p:cNvPr>
          <p:cNvSpPr/>
          <p:nvPr/>
        </p:nvSpPr>
        <p:spPr>
          <a:xfrm rot="20419629">
            <a:off x="8734187" y="1271321"/>
            <a:ext cx="288205" cy="288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0"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57" name="Elipse 1056">
            <a:extLst>
              <a:ext uri="{FF2B5EF4-FFF2-40B4-BE49-F238E27FC236}">
                <a16:creationId xmlns:a16="http://schemas.microsoft.com/office/drawing/2014/main" id="{B2F6F25C-476B-3E12-C653-9421B0311286}"/>
              </a:ext>
            </a:extLst>
          </p:cNvPr>
          <p:cNvSpPr/>
          <p:nvPr/>
        </p:nvSpPr>
        <p:spPr>
          <a:xfrm>
            <a:off x="10038668" y="934963"/>
            <a:ext cx="288205" cy="288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0"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58" name="Elipse 1057">
            <a:extLst>
              <a:ext uri="{FF2B5EF4-FFF2-40B4-BE49-F238E27FC236}">
                <a16:creationId xmlns:a16="http://schemas.microsoft.com/office/drawing/2014/main" id="{AD2DBA1E-48FB-1E94-C1E4-B2FBDB4D12FE}"/>
              </a:ext>
            </a:extLst>
          </p:cNvPr>
          <p:cNvSpPr/>
          <p:nvPr/>
        </p:nvSpPr>
        <p:spPr>
          <a:xfrm rot="856740">
            <a:off x="9911937" y="1410873"/>
            <a:ext cx="288205" cy="288000"/>
          </a:xfrm>
          <a:prstGeom prst="ellipse">
            <a:avLst/>
          </a:prstGeom>
          <a:noFill/>
          <a:ln w="0"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1059" name="Conector recto 1058">
            <a:extLst>
              <a:ext uri="{FF2B5EF4-FFF2-40B4-BE49-F238E27FC236}">
                <a16:creationId xmlns:a16="http://schemas.microsoft.com/office/drawing/2014/main" id="{CC2EA9DB-323F-8B9C-4202-1591D547A964}"/>
              </a:ext>
            </a:extLst>
          </p:cNvPr>
          <p:cNvCxnSpPr>
            <a:cxnSpLocks/>
            <a:stCxn id="1057" idx="4"/>
            <a:endCxn id="1058" idx="0"/>
          </p:cNvCxnSpPr>
          <p:nvPr/>
        </p:nvCxnSpPr>
        <p:spPr>
          <a:xfrm flipH="1">
            <a:off x="10091557" y="1222963"/>
            <a:ext cx="91214" cy="1923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Conector recto 1059">
            <a:extLst>
              <a:ext uri="{FF2B5EF4-FFF2-40B4-BE49-F238E27FC236}">
                <a16:creationId xmlns:a16="http://schemas.microsoft.com/office/drawing/2014/main" id="{55998846-7CD6-F812-FEF0-879E871A10AE}"/>
              </a:ext>
            </a:extLst>
          </p:cNvPr>
          <p:cNvCxnSpPr>
            <a:cxnSpLocks/>
            <a:stCxn id="1053" idx="4"/>
            <a:endCxn id="1058" idx="2"/>
          </p:cNvCxnSpPr>
          <p:nvPr/>
        </p:nvCxnSpPr>
        <p:spPr>
          <a:xfrm>
            <a:off x="9644754" y="1263733"/>
            <a:ext cx="271635" cy="255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Conector recto 1060">
            <a:extLst>
              <a:ext uri="{FF2B5EF4-FFF2-40B4-BE49-F238E27FC236}">
                <a16:creationId xmlns:a16="http://schemas.microsoft.com/office/drawing/2014/main" id="{212B1846-AED8-C798-63FC-433305D97994}"/>
              </a:ext>
            </a:extLst>
          </p:cNvPr>
          <p:cNvCxnSpPr>
            <a:cxnSpLocks/>
            <a:stCxn id="1057" idx="3"/>
            <a:endCxn id="1055" idx="6"/>
          </p:cNvCxnSpPr>
          <p:nvPr/>
        </p:nvCxnSpPr>
        <p:spPr>
          <a:xfrm flipH="1">
            <a:off x="9619927" y="1180786"/>
            <a:ext cx="460948" cy="3846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Conector recto 1061">
            <a:extLst>
              <a:ext uri="{FF2B5EF4-FFF2-40B4-BE49-F238E27FC236}">
                <a16:creationId xmlns:a16="http://schemas.microsoft.com/office/drawing/2014/main" id="{609DE749-3310-5C10-68B8-5D6145394591}"/>
              </a:ext>
            </a:extLst>
          </p:cNvPr>
          <p:cNvCxnSpPr>
            <a:cxnSpLocks/>
            <a:stCxn id="1052" idx="4"/>
            <a:endCxn id="1055" idx="0"/>
          </p:cNvCxnSpPr>
          <p:nvPr/>
        </p:nvCxnSpPr>
        <p:spPr>
          <a:xfrm>
            <a:off x="9124288" y="996725"/>
            <a:ext cx="294442" cy="5367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Conector recto 1062">
            <a:extLst>
              <a:ext uri="{FF2B5EF4-FFF2-40B4-BE49-F238E27FC236}">
                <a16:creationId xmlns:a16="http://schemas.microsoft.com/office/drawing/2014/main" id="{7DC4473B-3CDC-DA46-CF84-65C3CCD9E652}"/>
              </a:ext>
            </a:extLst>
          </p:cNvPr>
          <p:cNvCxnSpPr>
            <a:cxnSpLocks/>
            <a:stCxn id="1056" idx="6"/>
            <a:endCxn id="1053" idx="2"/>
          </p:cNvCxnSpPr>
          <p:nvPr/>
        </p:nvCxnSpPr>
        <p:spPr>
          <a:xfrm flipV="1">
            <a:off x="9013981" y="1231548"/>
            <a:ext cx="429612" cy="135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Conector recto 1063">
            <a:extLst>
              <a:ext uri="{FF2B5EF4-FFF2-40B4-BE49-F238E27FC236}">
                <a16:creationId xmlns:a16="http://schemas.microsoft.com/office/drawing/2014/main" id="{AB817C18-32C4-F93A-C21C-6B9125836A13}"/>
              </a:ext>
            </a:extLst>
          </p:cNvPr>
          <p:cNvCxnSpPr>
            <a:cxnSpLocks/>
            <a:stCxn id="1055" idx="1"/>
            <a:endCxn id="1054" idx="0"/>
          </p:cNvCxnSpPr>
          <p:nvPr/>
        </p:nvCxnSpPr>
        <p:spPr>
          <a:xfrm flipH="1">
            <a:off x="9209613" y="1627451"/>
            <a:ext cx="151398" cy="1111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Conector recto 1064">
            <a:extLst>
              <a:ext uri="{FF2B5EF4-FFF2-40B4-BE49-F238E27FC236}">
                <a16:creationId xmlns:a16="http://schemas.microsoft.com/office/drawing/2014/main" id="{EBBB3701-A778-02CB-A6E3-FE19416741FD}"/>
              </a:ext>
            </a:extLst>
          </p:cNvPr>
          <p:cNvCxnSpPr>
            <a:cxnSpLocks/>
            <a:stCxn id="1056" idx="4"/>
            <a:endCxn id="1054" idx="1"/>
          </p:cNvCxnSpPr>
          <p:nvPr/>
        </p:nvCxnSpPr>
        <p:spPr>
          <a:xfrm>
            <a:off x="8926767" y="1550916"/>
            <a:ext cx="173675" cy="1720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11 mil resultados de imágenes, fotos de stock e ilustraciones libres de  regalías para Corchete linea | Shutterstock">
            <a:extLst>
              <a:ext uri="{FF2B5EF4-FFF2-40B4-BE49-F238E27FC236}">
                <a16:creationId xmlns:a16="http://schemas.microsoft.com/office/drawing/2014/main" id="{F57677E8-967B-599A-4CC9-C0A4C59B9F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534" t="10439" r="17186" b="17747"/>
          <a:stretch>
            <a:fillRect/>
          </a:stretch>
        </p:blipFill>
        <p:spPr bwMode="auto">
          <a:xfrm>
            <a:off x="7963316" y="146328"/>
            <a:ext cx="622276" cy="3307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9" name="CuadroTexto 1068">
            <a:extLst>
              <a:ext uri="{FF2B5EF4-FFF2-40B4-BE49-F238E27FC236}">
                <a16:creationId xmlns:a16="http://schemas.microsoft.com/office/drawing/2014/main" id="{BF0786DB-291B-65EB-80D1-7FB2DE85F020}"/>
              </a:ext>
            </a:extLst>
          </p:cNvPr>
          <p:cNvSpPr txBox="1"/>
          <p:nvPr/>
        </p:nvSpPr>
        <p:spPr>
          <a:xfrm>
            <a:off x="806143" y="3116836"/>
            <a:ext cx="2108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latin typeface="Century Gothic" panose="020B0502020202020204" pitchFamily="34" charset="0"/>
              </a:rPr>
              <a:t>Functional Data</a:t>
            </a:r>
          </a:p>
        </p:txBody>
      </p:sp>
      <p:grpSp>
        <p:nvGrpSpPr>
          <p:cNvPr id="2054" name="Grupo 2053">
            <a:extLst>
              <a:ext uri="{FF2B5EF4-FFF2-40B4-BE49-F238E27FC236}">
                <a16:creationId xmlns:a16="http://schemas.microsoft.com/office/drawing/2014/main" id="{4F482A17-E07E-84D8-01A3-4770BD3D48C2}"/>
              </a:ext>
            </a:extLst>
          </p:cNvPr>
          <p:cNvGrpSpPr/>
          <p:nvPr/>
        </p:nvGrpSpPr>
        <p:grpSpPr>
          <a:xfrm>
            <a:off x="3070649" y="1794113"/>
            <a:ext cx="1196419" cy="676956"/>
            <a:chOff x="3003571" y="1764229"/>
            <a:chExt cx="1196419" cy="676956"/>
          </a:xfrm>
        </p:grpSpPr>
        <p:pic>
          <p:nvPicPr>
            <p:cNvPr id="1086" name="Gráfico 1085" descr="Portátil contorno">
              <a:extLst>
                <a:ext uri="{FF2B5EF4-FFF2-40B4-BE49-F238E27FC236}">
                  <a16:creationId xmlns:a16="http://schemas.microsoft.com/office/drawing/2014/main" id="{1D43E114-7A2D-B114-0904-23307D939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23034" y="1764229"/>
              <a:ext cx="676956" cy="676956"/>
            </a:xfrm>
            <a:prstGeom prst="rect">
              <a:avLst/>
            </a:prstGeom>
          </p:spPr>
        </p:pic>
        <p:grpSp>
          <p:nvGrpSpPr>
            <p:cNvPr id="1087" name="Grupo 1086">
              <a:extLst>
                <a:ext uri="{FF2B5EF4-FFF2-40B4-BE49-F238E27FC236}">
                  <a16:creationId xmlns:a16="http://schemas.microsoft.com/office/drawing/2014/main" id="{D9B6EFFF-5525-8AE2-C3CC-B3E9CE2D66E8}"/>
                </a:ext>
              </a:extLst>
            </p:cNvPr>
            <p:cNvGrpSpPr/>
            <p:nvPr/>
          </p:nvGrpSpPr>
          <p:grpSpPr>
            <a:xfrm>
              <a:off x="3003571" y="1975367"/>
              <a:ext cx="988560" cy="264600"/>
              <a:chOff x="3008700" y="506700"/>
              <a:chExt cx="988560" cy="2646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3">
                <p14:nvContentPartPr>
                  <p14:cNvPr id="2048" name="Entrada de lápiz 2047">
                    <a:extLst>
                      <a:ext uri="{FF2B5EF4-FFF2-40B4-BE49-F238E27FC236}">
                        <a16:creationId xmlns:a16="http://schemas.microsoft.com/office/drawing/2014/main" id="{F801C3B6-6FF5-C002-29DC-11B57567877D}"/>
                      </a:ext>
                    </a:extLst>
                  </p14:cNvPr>
                  <p14:cNvContentPartPr/>
                  <p14:nvPr/>
                </p14:nvContentPartPr>
                <p14:xfrm>
                  <a:off x="3751740" y="527940"/>
                  <a:ext cx="245520" cy="50040"/>
                </p14:xfrm>
              </p:contentPart>
            </mc:Choice>
            <mc:Fallback>
              <p:pic>
                <p:nvPicPr>
                  <p:cNvPr id="2048" name="Entrada de lápiz 2047">
                    <a:extLst>
                      <a:ext uri="{FF2B5EF4-FFF2-40B4-BE49-F238E27FC236}">
                        <a16:creationId xmlns:a16="http://schemas.microsoft.com/office/drawing/2014/main" id="{F801C3B6-6FF5-C002-29DC-11B57567877D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3747420" y="523651"/>
                    <a:ext cx="254160" cy="58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">
                <p14:nvContentPartPr>
                  <p14:cNvPr id="2049" name="Entrada de lápiz 2048">
                    <a:extLst>
                      <a:ext uri="{FF2B5EF4-FFF2-40B4-BE49-F238E27FC236}">
                        <a16:creationId xmlns:a16="http://schemas.microsoft.com/office/drawing/2014/main" id="{DE4F8222-9582-7D1D-3798-50DBB236DD54}"/>
                      </a:ext>
                    </a:extLst>
                  </p14:cNvPr>
                  <p14:cNvContentPartPr/>
                  <p14:nvPr/>
                </p14:nvContentPartPr>
                <p14:xfrm>
                  <a:off x="3746340" y="617580"/>
                  <a:ext cx="238680" cy="48600"/>
                </p14:xfrm>
              </p:contentPart>
            </mc:Choice>
            <mc:Fallback>
              <p:pic>
                <p:nvPicPr>
                  <p:cNvPr id="2049" name="Entrada de lápiz 2048">
                    <a:extLst>
                      <a:ext uri="{FF2B5EF4-FFF2-40B4-BE49-F238E27FC236}">
                        <a16:creationId xmlns:a16="http://schemas.microsoft.com/office/drawing/2014/main" id="{DE4F8222-9582-7D1D-3798-50DBB236DD54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742020" y="613228"/>
                    <a:ext cx="247320" cy="573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">
                <p14:nvContentPartPr>
                  <p14:cNvPr id="2051" name="Entrada de lápiz 2050">
                    <a:extLst>
                      <a:ext uri="{FF2B5EF4-FFF2-40B4-BE49-F238E27FC236}">
                        <a16:creationId xmlns:a16="http://schemas.microsoft.com/office/drawing/2014/main" id="{B1678FE0-A0B9-5323-73C5-13E3B419053B}"/>
                      </a:ext>
                    </a:extLst>
                  </p14:cNvPr>
                  <p14:cNvContentPartPr/>
                  <p14:nvPr/>
                </p14:nvContentPartPr>
                <p14:xfrm>
                  <a:off x="3079980" y="578700"/>
                  <a:ext cx="563400" cy="173880"/>
                </p14:xfrm>
              </p:contentPart>
            </mc:Choice>
            <mc:Fallback>
              <p:pic>
                <p:nvPicPr>
                  <p:cNvPr id="2051" name="Entrada de lápiz 2050">
                    <a:extLst>
                      <a:ext uri="{FF2B5EF4-FFF2-40B4-BE49-F238E27FC236}">
                        <a16:creationId xmlns:a16="http://schemas.microsoft.com/office/drawing/2014/main" id="{B1678FE0-A0B9-5323-73C5-13E3B419053B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075660" y="574380"/>
                    <a:ext cx="572040" cy="18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">
                <p14:nvContentPartPr>
                  <p14:cNvPr id="2052" name="Entrada de lápiz 2051">
                    <a:extLst>
                      <a:ext uri="{FF2B5EF4-FFF2-40B4-BE49-F238E27FC236}">
                        <a16:creationId xmlns:a16="http://schemas.microsoft.com/office/drawing/2014/main" id="{DA463D3A-E38F-E237-FEC0-59EA156620E8}"/>
                      </a:ext>
                    </a:extLst>
                  </p14:cNvPr>
                  <p14:cNvContentPartPr/>
                  <p14:nvPr/>
                </p14:nvContentPartPr>
                <p14:xfrm>
                  <a:off x="3043980" y="542700"/>
                  <a:ext cx="590040" cy="211680"/>
                </p14:xfrm>
              </p:contentPart>
            </mc:Choice>
            <mc:Fallback>
              <p:pic>
                <p:nvPicPr>
                  <p:cNvPr id="2052" name="Entrada de lápiz 2051">
                    <a:extLst>
                      <a:ext uri="{FF2B5EF4-FFF2-40B4-BE49-F238E27FC236}">
                        <a16:creationId xmlns:a16="http://schemas.microsoft.com/office/drawing/2014/main" id="{DA463D3A-E38F-E237-FEC0-59EA156620E8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039660" y="538380"/>
                    <a:ext cx="598680" cy="22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">
                <p14:nvContentPartPr>
                  <p14:cNvPr id="2053" name="Entrada de lápiz 2052">
                    <a:extLst>
                      <a:ext uri="{FF2B5EF4-FFF2-40B4-BE49-F238E27FC236}">
                        <a16:creationId xmlns:a16="http://schemas.microsoft.com/office/drawing/2014/main" id="{BB732E13-6631-5736-C1B9-3FD15639DDF3}"/>
                      </a:ext>
                    </a:extLst>
                  </p14:cNvPr>
                  <p14:cNvContentPartPr/>
                  <p14:nvPr/>
                </p14:nvContentPartPr>
                <p14:xfrm>
                  <a:off x="3008700" y="506700"/>
                  <a:ext cx="614880" cy="264600"/>
                </p14:xfrm>
              </p:contentPart>
            </mc:Choice>
            <mc:Fallback>
              <p:pic>
                <p:nvPicPr>
                  <p:cNvPr id="2053" name="Entrada de lápiz 2052">
                    <a:extLst>
                      <a:ext uri="{FF2B5EF4-FFF2-40B4-BE49-F238E27FC236}">
                        <a16:creationId xmlns:a16="http://schemas.microsoft.com/office/drawing/2014/main" id="{BB732E13-6631-5736-C1B9-3FD15639DDF3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004377" y="502380"/>
                    <a:ext cx="623525" cy="2732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2056" name="Picture 6" descr="icono de cerebro aislado sobre fondo blanco. cerebro icono vector  ilustración de diseño similar. símbolo de icono de cerebro para logotipo,  web, aplicación y plantilla. 6408298 Vector en Vecteezy">
            <a:extLst>
              <a:ext uri="{FF2B5EF4-FFF2-40B4-BE49-F238E27FC236}">
                <a16:creationId xmlns:a16="http://schemas.microsoft.com/office/drawing/2014/main" id="{7922580D-39F4-7FEB-2970-918B89263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853" y="564071"/>
            <a:ext cx="905227" cy="90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Flecha: a la derecha 2056">
            <a:extLst>
              <a:ext uri="{FF2B5EF4-FFF2-40B4-BE49-F238E27FC236}">
                <a16:creationId xmlns:a16="http://schemas.microsoft.com/office/drawing/2014/main" id="{7336A9CE-AE7B-D35E-6DA3-2EB0AF2D503E}"/>
              </a:ext>
            </a:extLst>
          </p:cNvPr>
          <p:cNvSpPr/>
          <p:nvPr/>
        </p:nvSpPr>
        <p:spPr>
          <a:xfrm>
            <a:off x="3873835" y="759206"/>
            <a:ext cx="707562" cy="368214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60" name="CuadroTexto 2059">
            <a:extLst>
              <a:ext uri="{FF2B5EF4-FFF2-40B4-BE49-F238E27FC236}">
                <a16:creationId xmlns:a16="http://schemas.microsoft.com/office/drawing/2014/main" id="{B6D5CC7B-8A44-7E00-A353-2BFF6463852E}"/>
              </a:ext>
            </a:extLst>
          </p:cNvPr>
          <p:cNvSpPr txBox="1"/>
          <p:nvPr/>
        </p:nvSpPr>
        <p:spPr>
          <a:xfrm>
            <a:off x="5880509" y="1530827"/>
            <a:ext cx="2278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latin typeface="Century Gothic" panose="020B0502020202020204" pitchFamily="34" charset="0"/>
              </a:rPr>
              <a:t>Anatomical Domain</a:t>
            </a:r>
          </a:p>
        </p:txBody>
      </p:sp>
      <p:sp>
        <p:nvSpPr>
          <p:cNvPr id="2061" name="CuadroTexto 2060">
            <a:extLst>
              <a:ext uri="{FF2B5EF4-FFF2-40B4-BE49-F238E27FC236}">
                <a16:creationId xmlns:a16="http://schemas.microsoft.com/office/drawing/2014/main" id="{A654FDB8-B480-8851-C263-09A3E69A7821}"/>
              </a:ext>
            </a:extLst>
          </p:cNvPr>
          <p:cNvSpPr txBox="1"/>
          <p:nvPr/>
        </p:nvSpPr>
        <p:spPr>
          <a:xfrm>
            <a:off x="5889980" y="3115485"/>
            <a:ext cx="2278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latin typeface="Century Gothic" panose="020B0502020202020204" pitchFamily="34" charset="0"/>
                <a:cs typeface="GothicE" panose="00000400000000000000" pitchFamily="2" charset="0"/>
              </a:rPr>
              <a:t>Functional Domain</a:t>
            </a:r>
          </a:p>
        </p:txBody>
      </p:sp>
      <p:sp>
        <p:nvSpPr>
          <p:cNvPr id="2062" name="Rectángulo: esquinas redondeadas 2061">
            <a:extLst>
              <a:ext uri="{FF2B5EF4-FFF2-40B4-BE49-F238E27FC236}">
                <a16:creationId xmlns:a16="http://schemas.microsoft.com/office/drawing/2014/main" id="{AB57783E-2A61-3127-62FE-ECD143A8C554}"/>
              </a:ext>
            </a:extLst>
          </p:cNvPr>
          <p:cNvSpPr/>
          <p:nvPr/>
        </p:nvSpPr>
        <p:spPr>
          <a:xfrm>
            <a:off x="689329" y="195445"/>
            <a:ext cx="10382359" cy="3331280"/>
          </a:xfrm>
          <a:prstGeom prst="roundRect">
            <a:avLst/>
          </a:prstGeom>
          <a:noFill/>
          <a:ln>
            <a:solidFill>
              <a:schemeClr val="accent1">
                <a:shade val="1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44237"/>
                      <a:gd name="connsiteY0" fmla="*/ 623798 h 3742713"/>
                      <a:gd name="connsiteX1" fmla="*/ 623798 w 11044237"/>
                      <a:gd name="connsiteY1" fmla="*/ 0 h 3742713"/>
                      <a:gd name="connsiteX2" fmla="*/ 10420439 w 11044237"/>
                      <a:gd name="connsiteY2" fmla="*/ 0 h 3742713"/>
                      <a:gd name="connsiteX3" fmla="*/ 11044237 w 11044237"/>
                      <a:gd name="connsiteY3" fmla="*/ 623798 h 3742713"/>
                      <a:gd name="connsiteX4" fmla="*/ 11044237 w 11044237"/>
                      <a:gd name="connsiteY4" fmla="*/ 3118915 h 3742713"/>
                      <a:gd name="connsiteX5" fmla="*/ 10420439 w 11044237"/>
                      <a:gd name="connsiteY5" fmla="*/ 3742713 h 3742713"/>
                      <a:gd name="connsiteX6" fmla="*/ 623798 w 11044237"/>
                      <a:gd name="connsiteY6" fmla="*/ 3742713 h 3742713"/>
                      <a:gd name="connsiteX7" fmla="*/ 0 w 11044237"/>
                      <a:gd name="connsiteY7" fmla="*/ 3118915 h 3742713"/>
                      <a:gd name="connsiteX8" fmla="*/ 0 w 11044237"/>
                      <a:gd name="connsiteY8" fmla="*/ 623798 h 374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044237" h="3742713" extrusionOk="0">
                        <a:moveTo>
                          <a:pt x="0" y="623798"/>
                        </a:moveTo>
                        <a:cubicBezTo>
                          <a:pt x="-54973" y="245376"/>
                          <a:pt x="228303" y="19134"/>
                          <a:pt x="623798" y="0"/>
                        </a:cubicBezTo>
                        <a:cubicBezTo>
                          <a:pt x="3789937" y="132882"/>
                          <a:pt x="8761223" y="-84951"/>
                          <a:pt x="10420439" y="0"/>
                        </a:cubicBezTo>
                        <a:cubicBezTo>
                          <a:pt x="10742030" y="22385"/>
                          <a:pt x="11032231" y="345646"/>
                          <a:pt x="11044237" y="623798"/>
                        </a:cubicBezTo>
                        <a:cubicBezTo>
                          <a:pt x="11064424" y="1363574"/>
                          <a:pt x="11196717" y="2095652"/>
                          <a:pt x="11044237" y="3118915"/>
                        </a:cubicBezTo>
                        <a:cubicBezTo>
                          <a:pt x="11088476" y="3468677"/>
                          <a:pt x="10772824" y="3726514"/>
                          <a:pt x="10420439" y="3742713"/>
                        </a:cubicBezTo>
                        <a:cubicBezTo>
                          <a:pt x="9434271" y="3830352"/>
                          <a:pt x="3352484" y="3670034"/>
                          <a:pt x="623798" y="3742713"/>
                        </a:cubicBezTo>
                        <a:cubicBezTo>
                          <a:pt x="272689" y="3679825"/>
                          <a:pt x="-34322" y="3511126"/>
                          <a:pt x="0" y="3118915"/>
                        </a:cubicBezTo>
                        <a:cubicBezTo>
                          <a:pt x="-38581" y="1942578"/>
                          <a:pt x="63341" y="1301082"/>
                          <a:pt x="0" y="62379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63" name="CuadroTexto 2062">
            <a:extLst>
              <a:ext uri="{FF2B5EF4-FFF2-40B4-BE49-F238E27FC236}">
                <a16:creationId xmlns:a16="http://schemas.microsoft.com/office/drawing/2014/main" id="{E3516D7A-A969-76AB-4C61-8B7822848AE0}"/>
              </a:ext>
            </a:extLst>
          </p:cNvPr>
          <p:cNvSpPr txBox="1"/>
          <p:nvPr/>
        </p:nvSpPr>
        <p:spPr>
          <a:xfrm>
            <a:off x="8354600" y="2260527"/>
            <a:ext cx="249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>
                <a:latin typeface="Century Gothic" panose="020B0502020202020204" pitchFamily="34" charset="0"/>
              </a:rPr>
              <a:t>Nodes: Types of cells and activation (binary)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071" name="Entrada de lápiz 2070">
                <a:extLst>
                  <a:ext uri="{FF2B5EF4-FFF2-40B4-BE49-F238E27FC236}">
                    <a16:creationId xmlns:a16="http://schemas.microsoft.com/office/drawing/2014/main" id="{C0CDED30-9B55-F23F-6D93-AEB7EBF78B17}"/>
                  </a:ext>
                </a:extLst>
              </p14:cNvPr>
              <p14:cNvContentPartPr/>
              <p14:nvPr/>
            </p14:nvContentPartPr>
            <p14:xfrm>
              <a:off x="8586283" y="1888978"/>
              <a:ext cx="515160" cy="360360"/>
            </p14:xfrm>
          </p:contentPart>
        </mc:Choice>
        <mc:Fallback>
          <p:pic>
            <p:nvPicPr>
              <p:cNvPr id="2071" name="Entrada de lápiz 2070">
                <a:extLst>
                  <a:ext uri="{FF2B5EF4-FFF2-40B4-BE49-F238E27FC236}">
                    <a16:creationId xmlns:a16="http://schemas.microsoft.com/office/drawing/2014/main" id="{C0CDED30-9B55-F23F-6D93-AEB7EBF78B1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568283" y="1870978"/>
                <a:ext cx="55080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088" name="Entrada de lápiz 2087">
                <a:extLst>
                  <a:ext uri="{FF2B5EF4-FFF2-40B4-BE49-F238E27FC236}">
                    <a16:creationId xmlns:a16="http://schemas.microsoft.com/office/drawing/2014/main" id="{F0764796-0DB8-5ECF-711D-5D95FBFE255F}"/>
                  </a:ext>
                </a:extLst>
              </p14:cNvPr>
              <p14:cNvContentPartPr/>
              <p14:nvPr/>
            </p14:nvContentPartPr>
            <p14:xfrm>
              <a:off x="9084175" y="1844632"/>
              <a:ext cx="42120" cy="55440"/>
            </p14:xfrm>
          </p:contentPart>
        </mc:Choice>
        <mc:Fallback>
          <p:pic>
            <p:nvPicPr>
              <p:cNvPr id="2088" name="Entrada de lápiz 2087">
                <a:extLst>
                  <a:ext uri="{FF2B5EF4-FFF2-40B4-BE49-F238E27FC236}">
                    <a16:creationId xmlns:a16="http://schemas.microsoft.com/office/drawing/2014/main" id="{F0764796-0DB8-5ECF-711D-5D95FBFE255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079892" y="1840312"/>
                <a:ext cx="50687" cy="64080"/>
              </a:xfrm>
              <a:prstGeom prst="rect">
                <a:avLst/>
              </a:prstGeom>
            </p:spPr>
          </p:pic>
        </mc:Fallback>
      </mc:AlternateContent>
      <p:pic>
        <p:nvPicPr>
          <p:cNvPr id="2090" name="Imagen 2089">
            <a:extLst>
              <a:ext uri="{FF2B5EF4-FFF2-40B4-BE49-F238E27FC236}">
                <a16:creationId xmlns:a16="http://schemas.microsoft.com/office/drawing/2014/main" id="{D67A82EA-527C-0028-14ED-10CBD678E3F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0526" b="47999"/>
          <a:stretch>
            <a:fillRect/>
          </a:stretch>
        </p:blipFill>
        <p:spPr>
          <a:xfrm>
            <a:off x="78910" y="4108990"/>
            <a:ext cx="612000" cy="345150"/>
          </a:xfrm>
          <a:prstGeom prst="rect">
            <a:avLst/>
          </a:prstGeom>
          <a:ln w="25400">
            <a:solidFill>
              <a:schemeClr val="tx1"/>
            </a:solidFill>
          </a:ln>
          <a:scene3d>
            <a:camera prst="orthographicFront">
              <a:rot lat="900000" lon="18899981" rev="0"/>
            </a:camera>
            <a:lightRig rig="threePt" dir="t"/>
          </a:scene3d>
        </p:spPr>
      </p:pic>
      <p:pic>
        <p:nvPicPr>
          <p:cNvPr id="2091" name="Imagen 2090">
            <a:extLst>
              <a:ext uri="{FF2B5EF4-FFF2-40B4-BE49-F238E27FC236}">
                <a16:creationId xmlns:a16="http://schemas.microsoft.com/office/drawing/2014/main" id="{31FC465E-1595-92CE-8439-BA606759132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9535" t="1" b="47998"/>
          <a:stretch>
            <a:fillRect/>
          </a:stretch>
        </p:blipFill>
        <p:spPr>
          <a:xfrm>
            <a:off x="574615" y="3986263"/>
            <a:ext cx="594000" cy="328419"/>
          </a:xfrm>
          <a:prstGeom prst="rect">
            <a:avLst/>
          </a:prstGeom>
          <a:ln w="25400">
            <a:solidFill>
              <a:schemeClr val="tx1"/>
            </a:solidFill>
          </a:ln>
          <a:scene3d>
            <a:camera prst="orthographicFront">
              <a:rot lat="900000" lon="18899981" rev="0"/>
            </a:camera>
            <a:lightRig rig="threePt" dir="t"/>
          </a:scene3d>
        </p:spPr>
      </p:pic>
      <p:pic>
        <p:nvPicPr>
          <p:cNvPr id="2092" name="Imagen 2091">
            <a:extLst>
              <a:ext uri="{FF2B5EF4-FFF2-40B4-BE49-F238E27FC236}">
                <a16:creationId xmlns:a16="http://schemas.microsoft.com/office/drawing/2014/main" id="{4EC022B7-157C-A8C6-02B2-CC9BE0B1B9F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9535" t="50571" b="-1"/>
          <a:stretch>
            <a:fillRect/>
          </a:stretch>
        </p:blipFill>
        <p:spPr>
          <a:xfrm>
            <a:off x="564389" y="4386769"/>
            <a:ext cx="612000" cy="307061"/>
          </a:xfrm>
          <a:prstGeom prst="rect">
            <a:avLst/>
          </a:prstGeom>
          <a:ln w="25400">
            <a:solidFill>
              <a:schemeClr val="tx1"/>
            </a:solidFill>
          </a:ln>
          <a:scene3d>
            <a:camera prst="orthographicFront">
              <a:rot lat="900000" lon="18899981" rev="0"/>
            </a:camera>
            <a:lightRig rig="threePt" dir="t"/>
          </a:scene3d>
        </p:spPr>
      </p:pic>
      <p:pic>
        <p:nvPicPr>
          <p:cNvPr id="2093" name="Imagen 2092">
            <a:extLst>
              <a:ext uri="{FF2B5EF4-FFF2-40B4-BE49-F238E27FC236}">
                <a16:creationId xmlns:a16="http://schemas.microsoft.com/office/drawing/2014/main" id="{46614D1A-BF48-EC5F-8FA2-D2A5FF4304F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2573" r="50526"/>
          <a:stretch>
            <a:fillRect/>
          </a:stretch>
        </p:blipFill>
        <p:spPr>
          <a:xfrm>
            <a:off x="77951" y="4512569"/>
            <a:ext cx="612000" cy="314792"/>
          </a:xfrm>
          <a:prstGeom prst="rect">
            <a:avLst/>
          </a:prstGeom>
          <a:ln w="25400">
            <a:solidFill>
              <a:schemeClr val="tx1"/>
            </a:solidFill>
          </a:ln>
          <a:scene3d>
            <a:camera prst="orthographicFront">
              <a:rot lat="900000" lon="18899981" rev="0"/>
            </a:camera>
            <a:lightRig rig="threePt" dir="t"/>
          </a:scene3d>
        </p:spPr>
      </p:pic>
      <p:cxnSp>
        <p:nvCxnSpPr>
          <p:cNvPr id="2096" name="Conector recto de flecha 2095">
            <a:extLst>
              <a:ext uri="{FF2B5EF4-FFF2-40B4-BE49-F238E27FC236}">
                <a16:creationId xmlns:a16="http://schemas.microsoft.com/office/drawing/2014/main" id="{DC73D463-35E7-97F2-00A2-06DF597BF09F}"/>
              </a:ext>
            </a:extLst>
          </p:cNvPr>
          <p:cNvCxnSpPr/>
          <p:nvPr/>
        </p:nvCxnSpPr>
        <p:spPr>
          <a:xfrm>
            <a:off x="1342424" y="4295718"/>
            <a:ext cx="46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7" name="CuadroTexto 2096">
            <a:extLst>
              <a:ext uri="{FF2B5EF4-FFF2-40B4-BE49-F238E27FC236}">
                <a16:creationId xmlns:a16="http://schemas.microsoft.com/office/drawing/2014/main" id="{19AF2CE9-DC82-537C-8DFB-42501B17A4A1}"/>
              </a:ext>
            </a:extLst>
          </p:cNvPr>
          <p:cNvSpPr txBox="1"/>
          <p:nvPr/>
        </p:nvSpPr>
        <p:spPr>
          <a:xfrm>
            <a:off x="2202299" y="4101472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s-CL" dirty="0"/>
          </a:p>
          <a:p>
            <a:endParaRPr lang="es-C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99" name="Rectángulo 2098">
                <a:extLst>
                  <a:ext uri="{FF2B5EF4-FFF2-40B4-BE49-F238E27FC236}">
                    <a16:creationId xmlns:a16="http://schemas.microsoft.com/office/drawing/2014/main" id="{2F55288C-8D6D-61C4-9B74-6BAB71333C22}"/>
                  </a:ext>
                </a:extLst>
              </p:cNvPr>
              <p:cNvSpPr/>
              <p:nvPr/>
            </p:nvSpPr>
            <p:spPr>
              <a:xfrm>
                <a:off x="1898028" y="3679175"/>
                <a:ext cx="319657" cy="1060061"/>
              </a:xfrm>
              <a:prstGeom prst="rect">
                <a:avLst/>
              </a:prstGeom>
              <a:solidFill>
                <a:srgbClr val="72BA3B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2099" name="Rectángulo 2098">
                <a:extLst>
                  <a:ext uri="{FF2B5EF4-FFF2-40B4-BE49-F238E27FC236}">
                    <a16:creationId xmlns:a16="http://schemas.microsoft.com/office/drawing/2014/main" id="{2F55288C-8D6D-61C4-9B74-6BAB71333C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028" y="3679175"/>
                <a:ext cx="319657" cy="1060061"/>
              </a:xfrm>
              <a:prstGeom prst="rect">
                <a:avLst/>
              </a:prstGeom>
              <a:blipFill>
                <a:blip r:embed="rId29"/>
                <a:stretch>
                  <a:fillRect l="-714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00" name="CuadroTexto 2099">
            <a:extLst>
              <a:ext uri="{FF2B5EF4-FFF2-40B4-BE49-F238E27FC236}">
                <a16:creationId xmlns:a16="http://schemas.microsoft.com/office/drawing/2014/main" id="{BDDD1EF6-E3BA-89AF-D654-58860203AE3A}"/>
              </a:ext>
            </a:extLst>
          </p:cNvPr>
          <p:cNvSpPr txBox="1"/>
          <p:nvPr/>
        </p:nvSpPr>
        <p:spPr>
          <a:xfrm>
            <a:off x="1203376" y="4724220"/>
            <a:ext cx="1615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latin typeface="Century Gothic" panose="020B0502020202020204" pitchFamily="34" charset="0"/>
                <a:cs typeface="GothicE" panose="00000400000000000000" pitchFamily="2" charset="0"/>
              </a:rPr>
              <a:t>Features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17" name="Rectángulo 2116">
                <a:extLst>
                  <a:ext uri="{FF2B5EF4-FFF2-40B4-BE49-F238E27FC236}">
                    <a16:creationId xmlns:a16="http://schemas.microsoft.com/office/drawing/2014/main" id="{FDB01B8B-4A6A-CC65-CF8E-0D7B25DDA84E}"/>
                  </a:ext>
                </a:extLst>
              </p:cNvPr>
              <p:cNvSpPr/>
              <p:nvPr/>
            </p:nvSpPr>
            <p:spPr>
              <a:xfrm>
                <a:off x="1707659" y="5149346"/>
                <a:ext cx="798174" cy="524988"/>
              </a:xfrm>
              <a:prstGeom prst="rect">
                <a:avLst/>
              </a:prstGeom>
              <a:solidFill>
                <a:srgbClr val="B4D05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2117" name="Rectángulo 2116">
                <a:extLst>
                  <a:ext uri="{FF2B5EF4-FFF2-40B4-BE49-F238E27FC236}">
                    <a16:creationId xmlns:a16="http://schemas.microsoft.com/office/drawing/2014/main" id="{FDB01B8B-4A6A-CC65-CF8E-0D7B25DDA8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659" y="5149346"/>
                <a:ext cx="798174" cy="524988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18" name="CuadroTexto 2117">
            <a:extLst>
              <a:ext uri="{FF2B5EF4-FFF2-40B4-BE49-F238E27FC236}">
                <a16:creationId xmlns:a16="http://schemas.microsoft.com/office/drawing/2014/main" id="{FA6AB883-09C5-F956-92A1-2060974FAD21}"/>
              </a:ext>
            </a:extLst>
          </p:cNvPr>
          <p:cNvSpPr txBox="1"/>
          <p:nvPr/>
        </p:nvSpPr>
        <p:spPr>
          <a:xfrm>
            <a:off x="1103956" y="5655845"/>
            <a:ext cx="2202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latin typeface="Century Gothic" panose="020B0502020202020204" pitchFamily="34" charset="0"/>
                <a:cs typeface="GothicE" panose="00000400000000000000" pitchFamily="2" charset="0"/>
              </a:rPr>
              <a:t>Node embeddings</a:t>
            </a:r>
          </a:p>
        </p:txBody>
      </p:sp>
      <p:cxnSp>
        <p:nvCxnSpPr>
          <p:cNvPr id="2121" name="Conector recto de flecha 2120">
            <a:extLst>
              <a:ext uri="{FF2B5EF4-FFF2-40B4-BE49-F238E27FC236}">
                <a16:creationId xmlns:a16="http://schemas.microsoft.com/office/drawing/2014/main" id="{31CA92D7-ED1F-943E-9827-964EC4355C74}"/>
              </a:ext>
            </a:extLst>
          </p:cNvPr>
          <p:cNvCxnSpPr/>
          <p:nvPr/>
        </p:nvCxnSpPr>
        <p:spPr>
          <a:xfrm>
            <a:off x="1234188" y="5478508"/>
            <a:ext cx="36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22" name="Rectángulo 2121">
                <a:extLst>
                  <a:ext uri="{FF2B5EF4-FFF2-40B4-BE49-F238E27FC236}">
                    <a16:creationId xmlns:a16="http://schemas.microsoft.com/office/drawing/2014/main" id="{A987E224-6892-7D63-AEF3-253382956FF1}"/>
                  </a:ext>
                </a:extLst>
              </p:cNvPr>
              <p:cNvSpPr/>
              <p:nvPr/>
            </p:nvSpPr>
            <p:spPr>
              <a:xfrm>
                <a:off x="10367534" y="4638568"/>
                <a:ext cx="625444" cy="712762"/>
              </a:xfrm>
              <a:prstGeom prst="rect">
                <a:avLst/>
              </a:prstGeom>
              <a:solidFill>
                <a:srgbClr val="72BA3B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s-CL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122" name="Rectángulo 2121">
                <a:extLst>
                  <a:ext uri="{FF2B5EF4-FFF2-40B4-BE49-F238E27FC236}">
                    <a16:creationId xmlns:a16="http://schemas.microsoft.com/office/drawing/2014/main" id="{A987E224-6892-7D63-AEF3-253382956F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7534" y="4638568"/>
                <a:ext cx="625444" cy="712762"/>
              </a:xfrm>
              <a:prstGeom prst="rect">
                <a:avLst/>
              </a:prstGeom>
              <a:blipFill>
                <a:blip r:embed="rId31"/>
                <a:stretch>
                  <a:fillRect r="-10476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B76E937B-BC1B-34C9-9BCA-A24BADB22C29}"/>
              </a:ext>
            </a:extLst>
          </p:cNvPr>
          <p:cNvCxnSpPr/>
          <p:nvPr/>
        </p:nvCxnSpPr>
        <p:spPr>
          <a:xfrm>
            <a:off x="2577434" y="5446606"/>
            <a:ext cx="43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B6E0E792-EEE5-5E48-F918-655095E21958}"/>
              </a:ext>
            </a:extLst>
          </p:cNvPr>
          <p:cNvCxnSpPr/>
          <p:nvPr/>
        </p:nvCxnSpPr>
        <p:spPr>
          <a:xfrm>
            <a:off x="2437994" y="4314110"/>
            <a:ext cx="5900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rapecio 4">
            <a:extLst>
              <a:ext uri="{FF2B5EF4-FFF2-40B4-BE49-F238E27FC236}">
                <a16:creationId xmlns:a16="http://schemas.microsoft.com/office/drawing/2014/main" id="{7E412D1A-7F5D-3B55-0854-37F54CAF5B0C}"/>
              </a:ext>
            </a:extLst>
          </p:cNvPr>
          <p:cNvSpPr/>
          <p:nvPr/>
        </p:nvSpPr>
        <p:spPr>
          <a:xfrm rot="5400000">
            <a:off x="2067568" y="4950318"/>
            <a:ext cx="2740225" cy="567383"/>
          </a:xfrm>
          <a:prstGeom prst="trapezoid">
            <a:avLst/>
          </a:prstGeom>
          <a:solidFill>
            <a:srgbClr val="92B1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chemeClr val="tx1"/>
                </a:solidFill>
                <a:latin typeface="Century Gothic" panose="020B0502020202020204" pitchFamily="34" charset="0"/>
              </a:rPr>
              <a:t>Sum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6B60596A-CEAB-8A68-9C0A-47C8690AB45B}"/>
              </a:ext>
            </a:extLst>
          </p:cNvPr>
          <p:cNvCxnSpPr/>
          <p:nvPr/>
        </p:nvCxnSpPr>
        <p:spPr>
          <a:xfrm>
            <a:off x="3792929" y="4591650"/>
            <a:ext cx="25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FA14C4FC-4569-DFCD-9759-07425942A051}"/>
                  </a:ext>
                </a:extLst>
              </p:cNvPr>
              <p:cNvSpPr txBox="1"/>
              <p:nvPr/>
            </p:nvSpPr>
            <p:spPr>
              <a:xfrm>
                <a:off x="4091063" y="4430760"/>
                <a:ext cx="216598" cy="2900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FA14C4FC-4569-DFCD-9759-07425942A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1063" y="4430760"/>
                <a:ext cx="216598" cy="290079"/>
              </a:xfrm>
              <a:prstGeom prst="rect">
                <a:avLst/>
              </a:prstGeom>
              <a:blipFill>
                <a:blip r:embed="rId32"/>
                <a:stretch>
                  <a:fillRect l="-25000" r="-5556" b="-14894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D1F9DF82-5E97-54F8-EE37-CB7AC512CD62}"/>
              </a:ext>
            </a:extLst>
          </p:cNvPr>
          <p:cNvCxnSpPr/>
          <p:nvPr/>
        </p:nvCxnSpPr>
        <p:spPr>
          <a:xfrm>
            <a:off x="3785293" y="5780301"/>
            <a:ext cx="25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DA33DBFC-3F75-A163-F82C-D9BF16B68480}"/>
                  </a:ext>
                </a:extLst>
              </p:cNvPr>
              <p:cNvSpPr txBox="1"/>
              <p:nvPr/>
            </p:nvSpPr>
            <p:spPr>
              <a:xfrm>
                <a:off x="4094683" y="5619411"/>
                <a:ext cx="241155" cy="336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DA33DBFC-3F75-A163-F82C-D9BF16B68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683" y="5619411"/>
                <a:ext cx="241155" cy="336887"/>
              </a:xfrm>
              <a:prstGeom prst="rect">
                <a:avLst/>
              </a:prstGeom>
              <a:blipFill>
                <a:blip r:embed="rId33"/>
                <a:stretch>
                  <a:fillRect l="-25641" r="-15385" b="-1454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3810B6C2-9DEE-58FF-9FFA-CF085AEF963D}"/>
              </a:ext>
            </a:extLst>
          </p:cNvPr>
          <p:cNvCxnSpPr/>
          <p:nvPr/>
        </p:nvCxnSpPr>
        <p:spPr>
          <a:xfrm>
            <a:off x="2559335" y="6331287"/>
            <a:ext cx="43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E07DAE43-416C-7E7F-109B-9AFAAEC4B073}"/>
                  </a:ext>
                </a:extLst>
              </p:cNvPr>
              <p:cNvSpPr txBox="1"/>
              <p:nvPr/>
            </p:nvSpPr>
            <p:spPr>
              <a:xfrm>
                <a:off x="2015542" y="6170397"/>
                <a:ext cx="3409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E07DAE43-416C-7E7F-109B-9AFAAEC4B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542" y="6170397"/>
                <a:ext cx="340939" cy="276999"/>
              </a:xfrm>
              <a:prstGeom prst="rect">
                <a:avLst/>
              </a:prstGeom>
              <a:blipFill>
                <a:blip r:embed="rId34"/>
                <a:stretch>
                  <a:fillRect l="-25000" r="-48214" b="-1304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uadroTexto 14">
            <a:extLst>
              <a:ext uri="{FF2B5EF4-FFF2-40B4-BE49-F238E27FC236}">
                <a16:creationId xmlns:a16="http://schemas.microsoft.com/office/drawing/2014/main" id="{5309E2D9-8816-6958-678F-77A275E0AE94}"/>
              </a:ext>
            </a:extLst>
          </p:cNvPr>
          <p:cNvSpPr txBox="1"/>
          <p:nvPr/>
        </p:nvSpPr>
        <p:spPr>
          <a:xfrm>
            <a:off x="5593664" y="6314807"/>
            <a:ext cx="2278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latin typeface="Century Gothic" panose="020B0502020202020204" pitchFamily="34" charset="0"/>
                <a:cs typeface="GothicE" panose="00000400000000000000" pitchFamily="2" charset="0"/>
              </a:rPr>
              <a:t>Graph Transformer</a:t>
            </a: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8B054FC5-0DB8-DCF3-20EC-541096855A81}"/>
              </a:ext>
            </a:extLst>
          </p:cNvPr>
          <p:cNvCxnSpPr/>
          <p:nvPr/>
        </p:nvCxnSpPr>
        <p:spPr>
          <a:xfrm>
            <a:off x="8296253" y="4995952"/>
            <a:ext cx="25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221CB0E8-E36A-A3CB-1805-C314EE50177F}"/>
                  </a:ext>
                </a:extLst>
              </p:cNvPr>
              <p:cNvSpPr txBox="1"/>
              <p:nvPr/>
            </p:nvSpPr>
            <p:spPr>
              <a:xfrm>
                <a:off x="8576403" y="4840446"/>
                <a:ext cx="5086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221CB0E8-E36A-A3CB-1805-C314EE501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6403" y="4840446"/>
                <a:ext cx="508665" cy="276999"/>
              </a:xfrm>
              <a:prstGeom prst="rect">
                <a:avLst/>
              </a:prstGeom>
              <a:blipFill>
                <a:blip r:embed="rId35"/>
                <a:stretch>
                  <a:fillRect l="-12048" r="-4819" b="-15556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rapecio 17">
            <a:extLst>
              <a:ext uri="{FF2B5EF4-FFF2-40B4-BE49-F238E27FC236}">
                <a16:creationId xmlns:a16="http://schemas.microsoft.com/office/drawing/2014/main" id="{FED088C8-C914-91F3-842E-919A8EA48B2B}"/>
              </a:ext>
            </a:extLst>
          </p:cNvPr>
          <p:cNvSpPr/>
          <p:nvPr/>
        </p:nvSpPr>
        <p:spPr>
          <a:xfrm rot="5400000">
            <a:off x="8437773" y="4674627"/>
            <a:ext cx="2460466" cy="567383"/>
          </a:xfrm>
          <a:prstGeom prst="trapezoid">
            <a:avLst/>
          </a:prstGeom>
          <a:solidFill>
            <a:srgbClr val="92B1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chemeClr val="tx1"/>
                </a:solidFill>
                <a:latin typeface="Century Gothic" panose="020B0502020202020204" pitchFamily="34" charset="0"/>
              </a:rPr>
              <a:t>MLP</a:t>
            </a: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19687B58-D7F7-E56D-BD51-4E67EF083657}"/>
              </a:ext>
            </a:extLst>
          </p:cNvPr>
          <p:cNvCxnSpPr/>
          <p:nvPr/>
        </p:nvCxnSpPr>
        <p:spPr>
          <a:xfrm>
            <a:off x="9003974" y="4963246"/>
            <a:ext cx="32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: angular 23">
            <a:extLst>
              <a:ext uri="{FF2B5EF4-FFF2-40B4-BE49-F238E27FC236}">
                <a16:creationId xmlns:a16="http://schemas.microsoft.com/office/drawing/2014/main" id="{F8C129AD-28BA-0412-3F57-1F4839387ED2}"/>
              </a:ext>
            </a:extLst>
          </p:cNvPr>
          <p:cNvCxnSpPr>
            <a:cxnSpLocks/>
          </p:cNvCxnSpPr>
          <p:nvPr/>
        </p:nvCxnSpPr>
        <p:spPr>
          <a:xfrm rot="10800000" flipV="1">
            <a:off x="2141153" y="5169662"/>
            <a:ext cx="6624000" cy="1512000"/>
          </a:xfrm>
          <a:prstGeom prst="bentConnector3">
            <a:avLst>
              <a:gd name="adj1" fmla="val 11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2AC2514A-E15C-9B47-5EB5-E80258A9EDB2}"/>
              </a:ext>
            </a:extLst>
          </p:cNvPr>
          <p:cNvCxnSpPr>
            <a:cxnSpLocks/>
          </p:cNvCxnSpPr>
          <p:nvPr/>
        </p:nvCxnSpPr>
        <p:spPr>
          <a:xfrm rot="16200000">
            <a:off x="2025483" y="6558720"/>
            <a:ext cx="25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9AFC12EB-1B48-BE53-8A94-3A3B96DFC319}"/>
              </a:ext>
            </a:extLst>
          </p:cNvPr>
          <p:cNvCxnSpPr/>
          <p:nvPr/>
        </p:nvCxnSpPr>
        <p:spPr>
          <a:xfrm>
            <a:off x="10009817" y="4971953"/>
            <a:ext cx="32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54BE85C-B84E-EE20-A81C-710E3D017E72}"/>
              </a:ext>
            </a:extLst>
          </p:cNvPr>
          <p:cNvSpPr/>
          <p:nvPr/>
        </p:nvSpPr>
        <p:spPr>
          <a:xfrm>
            <a:off x="4518310" y="3900763"/>
            <a:ext cx="3771082" cy="2272548"/>
          </a:xfrm>
          <a:prstGeom prst="roundRect">
            <a:avLst/>
          </a:prstGeom>
          <a:noFill/>
          <a:ln>
            <a:solidFill>
              <a:schemeClr val="accent1">
                <a:shade val="1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44237"/>
                      <a:gd name="connsiteY0" fmla="*/ 623798 h 3742713"/>
                      <a:gd name="connsiteX1" fmla="*/ 623798 w 11044237"/>
                      <a:gd name="connsiteY1" fmla="*/ 0 h 3742713"/>
                      <a:gd name="connsiteX2" fmla="*/ 10420439 w 11044237"/>
                      <a:gd name="connsiteY2" fmla="*/ 0 h 3742713"/>
                      <a:gd name="connsiteX3" fmla="*/ 11044237 w 11044237"/>
                      <a:gd name="connsiteY3" fmla="*/ 623798 h 3742713"/>
                      <a:gd name="connsiteX4" fmla="*/ 11044237 w 11044237"/>
                      <a:gd name="connsiteY4" fmla="*/ 3118915 h 3742713"/>
                      <a:gd name="connsiteX5" fmla="*/ 10420439 w 11044237"/>
                      <a:gd name="connsiteY5" fmla="*/ 3742713 h 3742713"/>
                      <a:gd name="connsiteX6" fmla="*/ 623798 w 11044237"/>
                      <a:gd name="connsiteY6" fmla="*/ 3742713 h 3742713"/>
                      <a:gd name="connsiteX7" fmla="*/ 0 w 11044237"/>
                      <a:gd name="connsiteY7" fmla="*/ 3118915 h 3742713"/>
                      <a:gd name="connsiteX8" fmla="*/ 0 w 11044237"/>
                      <a:gd name="connsiteY8" fmla="*/ 623798 h 374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044237" h="3742713" extrusionOk="0">
                        <a:moveTo>
                          <a:pt x="0" y="623798"/>
                        </a:moveTo>
                        <a:cubicBezTo>
                          <a:pt x="-54973" y="245376"/>
                          <a:pt x="228303" y="19134"/>
                          <a:pt x="623798" y="0"/>
                        </a:cubicBezTo>
                        <a:cubicBezTo>
                          <a:pt x="3789937" y="132882"/>
                          <a:pt x="8761223" y="-84951"/>
                          <a:pt x="10420439" y="0"/>
                        </a:cubicBezTo>
                        <a:cubicBezTo>
                          <a:pt x="10742030" y="22385"/>
                          <a:pt x="11032231" y="345646"/>
                          <a:pt x="11044237" y="623798"/>
                        </a:cubicBezTo>
                        <a:cubicBezTo>
                          <a:pt x="11064424" y="1363574"/>
                          <a:pt x="11196717" y="2095652"/>
                          <a:pt x="11044237" y="3118915"/>
                        </a:cubicBezTo>
                        <a:cubicBezTo>
                          <a:pt x="11088476" y="3468677"/>
                          <a:pt x="10772824" y="3726514"/>
                          <a:pt x="10420439" y="3742713"/>
                        </a:cubicBezTo>
                        <a:cubicBezTo>
                          <a:pt x="9434271" y="3830352"/>
                          <a:pt x="3352484" y="3670034"/>
                          <a:pt x="623798" y="3742713"/>
                        </a:cubicBezTo>
                        <a:cubicBezTo>
                          <a:pt x="272689" y="3679825"/>
                          <a:pt x="-34322" y="3511126"/>
                          <a:pt x="0" y="3118915"/>
                        </a:cubicBezTo>
                        <a:cubicBezTo>
                          <a:pt x="-38581" y="1942578"/>
                          <a:pt x="63341" y="1301082"/>
                          <a:pt x="0" y="62379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3D69C85C-2089-7B10-A6DA-BFA6DC7595C7}"/>
              </a:ext>
            </a:extLst>
          </p:cNvPr>
          <p:cNvSpPr/>
          <p:nvPr/>
        </p:nvSpPr>
        <p:spPr>
          <a:xfrm>
            <a:off x="4652755" y="4353289"/>
            <a:ext cx="1131753" cy="1584000"/>
          </a:xfrm>
          <a:prstGeom prst="rect">
            <a:avLst/>
          </a:prstGeom>
          <a:solidFill>
            <a:srgbClr val="DCE2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Positional encoding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067161D9-595D-23BF-2FE9-3B55AC3FDB91}"/>
              </a:ext>
            </a:extLst>
          </p:cNvPr>
          <p:cNvSpPr/>
          <p:nvPr/>
        </p:nvSpPr>
        <p:spPr>
          <a:xfrm>
            <a:off x="5858392" y="4353289"/>
            <a:ext cx="1004720" cy="1584000"/>
          </a:xfrm>
          <a:prstGeom prst="rect">
            <a:avLst/>
          </a:prstGeom>
          <a:solidFill>
            <a:srgbClr val="DCE2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Attention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B014E298-5A47-6A75-92F6-83391DFD9E7C}"/>
              </a:ext>
            </a:extLst>
          </p:cNvPr>
          <p:cNvSpPr/>
          <p:nvPr/>
        </p:nvSpPr>
        <p:spPr>
          <a:xfrm>
            <a:off x="6955699" y="4346307"/>
            <a:ext cx="1207109" cy="1584000"/>
          </a:xfrm>
          <a:prstGeom prst="rect">
            <a:avLst/>
          </a:prstGeom>
          <a:solidFill>
            <a:srgbClr val="DCE2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Add&amp;Norm</a:t>
            </a:r>
          </a:p>
        </p:txBody>
      </p: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1904E9FA-BBF1-9B99-0726-0352E4A7C37E}"/>
              </a:ext>
            </a:extLst>
          </p:cNvPr>
          <p:cNvCxnSpPr/>
          <p:nvPr/>
        </p:nvCxnSpPr>
        <p:spPr>
          <a:xfrm>
            <a:off x="4375716" y="4597747"/>
            <a:ext cx="25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8C4E605B-DDBF-711F-3AE9-D96B074C1252}"/>
              </a:ext>
            </a:extLst>
          </p:cNvPr>
          <p:cNvCxnSpPr/>
          <p:nvPr/>
        </p:nvCxnSpPr>
        <p:spPr>
          <a:xfrm>
            <a:off x="4334316" y="5783585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75" name="Grupo 1074">
            <a:extLst>
              <a:ext uri="{FF2B5EF4-FFF2-40B4-BE49-F238E27FC236}">
                <a16:creationId xmlns:a16="http://schemas.microsoft.com/office/drawing/2014/main" id="{6C77C6CB-DDD0-AB67-8DA3-A06A82086AF1}"/>
              </a:ext>
            </a:extLst>
          </p:cNvPr>
          <p:cNvGrpSpPr/>
          <p:nvPr/>
        </p:nvGrpSpPr>
        <p:grpSpPr>
          <a:xfrm>
            <a:off x="128945" y="5309206"/>
            <a:ext cx="910074" cy="857346"/>
            <a:chOff x="8964180" y="5325403"/>
            <a:chExt cx="910074" cy="857346"/>
          </a:xfrm>
        </p:grpSpPr>
        <p:sp>
          <p:nvSpPr>
            <p:cNvPr id="1076" name="Elipse 1075">
              <a:extLst>
                <a:ext uri="{FF2B5EF4-FFF2-40B4-BE49-F238E27FC236}">
                  <a16:creationId xmlns:a16="http://schemas.microsoft.com/office/drawing/2014/main" id="{8EFD5626-23D4-7ACA-89D4-661482F0E542}"/>
                </a:ext>
              </a:extLst>
            </p:cNvPr>
            <p:cNvSpPr/>
            <p:nvPr/>
          </p:nvSpPr>
          <p:spPr>
            <a:xfrm rot="20575525">
              <a:off x="9076443" y="5325403"/>
              <a:ext cx="180000" cy="180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77" name="Elipse 1076">
              <a:extLst>
                <a:ext uri="{FF2B5EF4-FFF2-40B4-BE49-F238E27FC236}">
                  <a16:creationId xmlns:a16="http://schemas.microsoft.com/office/drawing/2014/main" id="{685AC5FD-4D13-FF09-6DE5-F84B96476C32}"/>
                </a:ext>
              </a:extLst>
            </p:cNvPr>
            <p:cNvSpPr/>
            <p:nvPr/>
          </p:nvSpPr>
          <p:spPr>
            <a:xfrm rot="19446628">
              <a:off x="9406263" y="5453239"/>
              <a:ext cx="180000" cy="1800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78" name="Elipse 1077">
              <a:extLst>
                <a:ext uri="{FF2B5EF4-FFF2-40B4-BE49-F238E27FC236}">
                  <a16:creationId xmlns:a16="http://schemas.microsoft.com/office/drawing/2014/main" id="{0ED9A566-6463-9FB6-052D-B0F26BC53BD5}"/>
                </a:ext>
              </a:extLst>
            </p:cNvPr>
            <p:cNvSpPr/>
            <p:nvPr/>
          </p:nvSpPr>
          <p:spPr>
            <a:xfrm rot="1837068">
              <a:off x="9038629" y="6002749"/>
              <a:ext cx="180000" cy="180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79" name="Elipse 1078">
              <a:extLst>
                <a:ext uri="{FF2B5EF4-FFF2-40B4-BE49-F238E27FC236}">
                  <a16:creationId xmlns:a16="http://schemas.microsoft.com/office/drawing/2014/main" id="{89DA3D2A-3B0A-650C-5F3B-A13CA4AB06BE}"/>
                </a:ext>
              </a:extLst>
            </p:cNvPr>
            <p:cNvSpPr/>
            <p:nvPr/>
          </p:nvSpPr>
          <p:spPr>
            <a:xfrm rot="19442714">
              <a:off x="9349189" y="5952068"/>
              <a:ext cx="180000" cy="180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0" name="Elipse 1079">
              <a:extLst>
                <a:ext uri="{FF2B5EF4-FFF2-40B4-BE49-F238E27FC236}">
                  <a16:creationId xmlns:a16="http://schemas.microsoft.com/office/drawing/2014/main" id="{3E6FB44E-9246-3DBF-D68F-EE6773B5367C}"/>
                </a:ext>
              </a:extLst>
            </p:cNvPr>
            <p:cNvSpPr/>
            <p:nvPr/>
          </p:nvSpPr>
          <p:spPr>
            <a:xfrm rot="20419629">
              <a:off x="8964180" y="5700888"/>
              <a:ext cx="180000" cy="1800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1" name="Elipse 1080">
              <a:extLst>
                <a:ext uri="{FF2B5EF4-FFF2-40B4-BE49-F238E27FC236}">
                  <a16:creationId xmlns:a16="http://schemas.microsoft.com/office/drawing/2014/main" id="{F5000C70-F906-F1B1-FFC7-2BD285EEA415}"/>
                </a:ext>
              </a:extLst>
            </p:cNvPr>
            <p:cNvSpPr/>
            <p:nvPr/>
          </p:nvSpPr>
          <p:spPr>
            <a:xfrm>
              <a:off x="9666791" y="5501436"/>
              <a:ext cx="180000" cy="18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2" name="Elipse 1081">
              <a:extLst>
                <a:ext uri="{FF2B5EF4-FFF2-40B4-BE49-F238E27FC236}">
                  <a16:creationId xmlns:a16="http://schemas.microsoft.com/office/drawing/2014/main" id="{6A0FC24F-7458-0F67-BC7C-1642FCDE991F}"/>
                </a:ext>
              </a:extLst>
            </p:cNvPr>
            <p:cNvSpPr/>
            <p:nvPr/>
          </p:nvSpPr>
          <p:spPr>
            <a:xfrm rot="856740">
              <a:off x="9694254" y="5807396"/>
              <a:ext cx="180000" cy="180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1083" name="Conector recto 1082">
              <a:extLst>
                <a:ext uri="{FF2B5EF4-FFF2-40B4-BE49-F238E27FC236}">
                  <a16:creationId xmlns:a16="http://schemas.microsoft.com/office/drawing/2014/main" id="{C7AD8890-0D7C-C8FD-51EE-8A9B96505362}"/>
                </a:ext>
              </a:extLst>
            </p:cNvPr>
            <p:cNvCxnSpPr>
              <a:stCxn id="1081" idx="4"/>
              <a:endCxn id="1082" idx="0"/>
            </p:cNvCxnSpPr>
            <p:nvPr/>
          </p:nvCxnSpPr>
          <p:spPr>
            <a:xfrm>
              <a:off x="9756791" y="5681436"/>
              <a:ext cx="49661" cy="1287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Conector recto 1083">
              <a:extLst>
                <a:ext uri="{FF2B5EF4-FFF2-40B4-BE49-F238E27FC236}">
                  <a16:creationId xmlns:a16="http://schemas.microsoft.com/office/drawing/2014/main" id="{56D64DB6-FF69-589B-913D-4E199BCA8BB2}"/>
                </a:ext>
              </a:extLst>
            </p:cNvPr>
            <p:cNvCxnSpPr>
              <a:cxnSpLocks/>
              <a:stCxn id="1077" idx="4"/>
              <a:endCxn id="1082" idx="2"/>
            </p:cNvCxnSpPr>
            <p:nvPr/>
          </p:nvCxnSpPr>
          <p:spPr>
            <a:xfrm>
              <a:off x="9549023" y="5616152"/>
              <a:ext cx="148011" cy="2590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5" name="Conector recto 1084">
              <a:extLst>
                <a:ext uri="{FF2B5EF4-FFF2-40B4-BE49-F238E27FC236}">
                  <a16:creationId xmlns:a16="http://schemas.microsoft.com/office/drawing/2014/main" id="{871C3A5A-E2F3-D7B4-6C5A-5004D8A52750}"/>
                </a:ext>
              </a:extLst>
            </p:cNvPr>
            <p:cNvCxnSpPr>
              <a:cxnSpLocks/>
              <a:stCxn id="1081" idx="3"/>
              <a:endCxn id="1079" idx="6"/>
            </p:cNvCxnSpPr>
            <p:nvPr/>
          </p:nvCxnSpPr>
          <p:spPr>
            <a:xfrm flipH="1">
              <a:off x="9512042" y="5655076"/>
              <a:ext cx="181109" cy="3341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5" name="Conector recto 2054">
              <a:extLst>
                <a:ext uri="{FF2B5EF4-FFF2-40B4-BE49-F238E27FC236}">
                  <a16:creationId xmlns:a16="http://schemas.microsoft.com/office/drawing/2014/main" id="{90B1EF9A-0AEA-DFD2-7056-0E1CBE28A51A}"/>
                </a:ext>
              </a:extLst>
            </p:cNvPr>
            <p:cNvCxnSpPr>
              <a:cxnSpLocks/>
              <a:stCxn id="1076" idx="4"/>
              <a:endCxn id="1079" idx="0"/>
            </p:cNvCxnSpPr>
            <p:nvPr/>
          </p:nvCxnSpPr>
          <p:spPr>
            <a:xfrm>
              <a:off x="9192868" y="5501436"/>
              <a:ext cx="193478" cy="4677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8" name="Conector recto 2057">
              <a:extLst>
                <a:ext uri="{FF2B5EF4-FFF2-40B4-BE49-F238E27FC236}">
                  <a16:creationId xmlns:a16="http://schemas.microsoft.com/office/drawing/2014/main" id="{CDA289AA-8C27-18ED-F5F9-277BCE8EFAFB}"/>
                </a:ext>
              </a:extLst>
            </p:cNvPr>
            <p:cNvCxnSpPr>
              <a:cxnSpLocks/>
              <a:stCxn id="1080" idx="6"/>
              <a:endCxn id="1077" idx="2"/>
            </p:cNvCxnSpPr>
            <p:nvPr/>
          </p:nvCxnSpPr>
          <p:spPr>
            <a:xfrm flipV="1">
              <a:off x="9138927" y="5595999"/>
              <a:ext cx="284423" cy="1645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9" name="Conector recto 2058">
              <a:extLst>
                <a:ext uri="{FF2B5EF4-FFF2-40B4-BE49-F238E27FC236}">
                  <a16:creationId xmlns:a16="http://schemas.microsoft.com/office/drawing/2014/main" id="{5AECABDD-9B39-3567-B15A-68A669B000AE}"/>
                </a:ext>
              </a:extLst>
            </p:cNvPr>
            <p:cNvCxnSpPr>
              <a:cxnSpLocks/>
              <a:stCxn id="1079" idx="1"/>
              <a:endCxn id="1078" idx="0"/>
            </p:cNvCxnSpPr>
            <p:nvPr/>
          </p:nvCxnSpPr>
          <p:spPr>
            <a:xfrm flipH="1" flipV="1">
              <a:off x="9174467" y="6015296"/>
              <a:ext cx="175841" cy="126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4" name="Conector recto 2063">
              <a:extLst>
                <a:ext uri="{FF2B5EF4-FFF2-40B4-BE49-F238E27FC236}">
                  <a16:creationId xmlns:a16="http://schemas.microsoft.com/office/drawing/2014/main" id="{B073A445-2C14-4287-1B31-FFDAC224D6AE}"/>
                </a:ext>
              </a:extLst>
            </p:cNvPr>
            <p:cNvCxnSpPr>
              <a:cxnSpLocks/>
              <a:stCxn id="1080" idx="4"/>
              <a:endCxn id="1078" idx="1"/>
            </p:cNvCxnSpPr>
            <p:nvPr/>
          </p:nvCxnSpPr>
          <p:spPr>
            <a:xfrm>
              <a:off x="9084478" y="5875635"/>
              <a:ext cx="21796" cy="1299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3C90B37B-A5B3-6548-78B8-BB4810CEF5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6"/>
          <a:srcRect l="-456250" t="-456250" r="-456250" b="-4562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45223089"/>
      </p:ext>
    </p:extLst>
  </p:cSld>
  <p:clrMapOvr>
    <a:masterClrMapping/>
  </p:clrMapOvr>
  <p:transition advTm="493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5" x="9829800" y="5395913"/>
          <p14:tracePt t="51" x="9923463" y="5287963"/>
          <p14:tracePt t="69" x="9950450" y="5260975"/>
          <p14:tracePt t="71" x="9964738" y="5248275"/>
          <p14:tracePt t="89" x="9998075" y="5248275"/>
          <p14:tracePt t="102" x="10010775" y="5233988"/>
          <p14:tracePt t="122" x="10025063" y="5213350"/>
          <p14:tracePt t="137" x="10037763" y="5200650"/>
          <p14:tracePt t="139" x="10037763" y="5186363"/>
          <p14:tracePt t="141" x="10052050" y="5173663"/>
          <p14:tracePt t="151" x="10052050" y="5160963"/>
          <p14:tracePt t="171" x="10064750" y="5119688"/>
          <p14:tracePt t="187" x="10079038" y="5106988"/>
          <p14:tracePt t="202" x="10091738" y="5080000"/>
          <p14:tracePt t="203" x="10091738" y="5065713"/>
          <p14:tracePt t="220" x="10131425" y="5032375"/>
          <p14:tracePt t="237" x="10172700" y="4953000"/>
          <p14:tracePt t="252" x="10260013" y="4784725"/>
          <p14:tracePt t="270" x="10333038" y="4697413"/>
          <p14:tracePt t="285" x="10366375" y="4610100"/>
          <p14:tracePt t="302" x="10393363" y="4583113"/>
          <p14:tracePt t="321" x="10434638" y="4543425"/>
          <p14:tracePt t="334" x="10480675" y="4529138"/>
          <p14:tracePt t="392" x="10494963" y="4529138"/>
          <p14:tracePt t="466" x="10507663" y="4529138"/>
          <p14:tracePt t="473" x="10521950" y="4529138"/>
          <p14:tracePt t="485" x="10534650" y="4529138"/>
          <p14:tracePt t="503" x="10574338" y="4529138"/>
          <p14:tracePt t="519" x="10601325" y="4529138"/>
          <p14:tracePt t="537" x="10661650" y="4529138"/>
          <p14:tracePt t="539" x="10675938" y="4529138"/>
          <p14:tracePt t="551" x="10688638" y="4529138"/>
          <p14:tracePt t="599" x="10702925" y="4529138"/>
          <p14:tracePt t="606" x="10715625" y="4535488"/>
          <p14:tracePt t="620" x="10748963" y="4549775"/>
          <p14:tracePt t="623" x="10763250" y="4562475"/>
          <p14:tracePt t="636" x="10763250" y="4576763"/>
          <p14:tracePt t="651" x="10763250" y="4630738"/>
          <p14:tracePt t="671" x="10763250" y="4664075"/>
          <p14:tracePt t="694" x="10775950" y="4676775"/>
          <p14:tracePt t="723" x="10775950" y="4691063"/>
          <p14:tracePt t="739" x="10790238" y="4703763"/>
          <p14:tracePt t="760" x="10790238" y="4718050"/>
          <p14:tracePt t="789" x="10790238" y="4730750"/>
          <p14:tracePt t="857" x="10790238" y="4743450"/>
          <p14:tracePt t="900" x="10802938" y="4743450"/>
          <p14:tracePt t="922" x="10817225" y="4770438"/>
          <p14:tracePt t="931" x="10817225" y="4784725"/>
          <p14:tracePt t="937" x="10829925" y="4797425"/>
          <p14:tracePt t="955" x="10842625" y="4811713"/>
          <p14:tracePt t="970" x="10842625" y="4824413"/>
          <p14:tracePt t="988" x="10856913" y="4857750"/>
          <p14:tracePt t="1019" x="10856913" y="4872038"/>
          <p14:tracePt t="1054" x="10856913" y="4884738"/>
          <p14:tracePt t="1062" x="10856913" y="4899025"/>
          <p14:tracePt t="1071" x="10856913" y="4926013"/>
          <p14:tracePt t="1085" x="10850563" y="4938713"/>
          <p14:tracePt t="1101" x="10809288" y="4938713"/>
          <p14:tracePt t="1121" x="10769600" y="4938713"/>
          <p14:tracePt t="1137" x="10755313" y="4938713"/>
          <p14:tracePt t="1152" x="10702925" y="4932363"/>
          <p14:tracePt t="1172" x="10601325" y="4851400"/>
          <p14:tracePt t="1186" x="10567988" y="4818063"/>
          <p14:tracePt t="1202" x="10521950" y="4757738"/>
          <p14:tracePt t="1220" x="10494963" y="4710113"/>
          <p14:tracePt t="1239" x="10480675" y="4670425"/>
          <p14:tracePt t="1252" x="10480675" y="4657725"/>
          <p14:tracePt t="1271" x="10480675" y="4616450"/>
          <p14:tracePt t="1400" x="10480675" y="4589463"/>
          <p14:tracePt t="1408" x="10480675" y="4570413"/>
          <p14:tracePt t="1439" x="10480675" y="4556125"/>
          <p14:tracePt t="1451" x="10480675" y="4543425"/>
          <p14:tracePt t="1467" x="10480675" y="4529138"/>
          <p14:tracePt t="1481" x="10480675" y="4516438"/>
          <p14:tracePt t="1491" x="10480675" y="4502150"/>
          <p14:tracePt t="1502" x="10480675" y="4489450"/>
          <p14:tracePt t="1521" x="10487025" y="4475163"/>
          <p14:tracePt t="1537" x="10487025" y="4449763"/>
          <p14:tracePt t="1552" x="10487025" y="4435475"/>
          <p14:tracePt t="1857" x="10487025" y="4422775"/>
          <p14:tracePt t="1866" x="10487025" y="4408488"/>
          <p14:tracePt t="2203" x="10501313" y="4395788"/>
          <p14:tracePt t="2210" x="10514013" y="4381500"/>
          <p14:tracePt t="2220" x="10528300" y="4381500"/>
          <p14:tracePt t="2237" x="10574338" y="4362450"/>
          <p14:tracePt t="2239" x="10601325" y="4362450"/>
          <p14:tracePt t="2252" x="10634663" y="4348163"/>
          <p14:tracePt t="2271" x="10675938" y="4348163"/>
          <p14:tracePt t="2284" x="10702925" y="4348163"/>
          <p14:tracePt t="2301" x="10748963" y="4348163"/>
          <p14:tracePt t="2321" x="10790238" y="4348163"/>
          <p14:tracePt t="2338" x="10802938" y="4348163"/>
          <p14:tracePt t="2352" x="10829925" y="4348163"/>
          <p14:tracePt t="2371" x="10856913" y="4381500"/>
          <p14:tracePt t="2386" x="10890250" y="4395788"/>
          <p14:tracePt t="3262" x="10890250" y="4408488"/>
          <p14:tracePt t="3270" x="10890250" y="4422775"/>
          <p14:tracePt t="3285" x="10890250" y="4449763"/>
          <p14:tracePt t="3306" x="10890250" y="4462463"/>
          <p14:tracePt t="3335" x="10890250" y="4483100"/>
          <p14:tracePt t="3343" x="10890250" y="4495800"/>
          <p14:tracePt t="3351" x="10890250" y="4510088"/>
          <p14:tracePt t="3371" x="10890250" y="4535488"/>
          <p14:tracePt t="3387" x="10890250" y="4549775"/>
          <p14:tracePt t="3505" x="10902950" y="4549775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A456F-3F0E-C64A-F224-98131419B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BB6DBA3B-9FC2-31CD-7E5A-A0A573DFB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803" y="2253214"/>
            <a:ext cx="1440000" cy="772653"/>
          </a:xfrm>
          <a:prstGeom prst="rect">
            <a:avLst/>
          </a:prstGeom>
          <a:ln w="25400">
            <a:solidFill>
              <a:schemeClr val="tx1"/>
            </a:solidFill>
          </a:ln>
          <a:scene3d>
            <a:camera prst="orthographicFront">
              <a:rot lat="900000" lon="18899981" rev="0"/>
            </a:camera>
            <a:lightRig rig="threePt" dir="t"/>
          </a:scene3d>
        </p:spPr>
      </p:pic>
      <p:pic>
        <p:nvPicPr>
          <p:cNvPr id="1026" name="Picture 2" descr="Mouse cartoon outline: Más de 14,948 ilustraciones y dibujos de stock con  licencia libres de regalías | Shutterstock">
            <a:extLst>
              <a:ext uri="{FF2B5EF4-FFF2-40B4-BE49-F238E27FC236}">
                <a16:creationId xmlns:a16="http://schemas.microsoft.com/office/drawing/2014/main" id="{63C95FC6-79C2-8BCD-C054-A28B69005A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214" b="83929" l="10000" r="90000">
                        <a14:foregroundMark x1="43015" y1="41429" x2="42683" y2="41150"/>
                        <a14:foregroundMark x1="43984" y1="42243" x2="43015" y2="41429"/>
                        <a14:foregroundMark x1="28077" y1="31429" x2="35769" y2="31429"/>
                        <a14:foregroundMark x1="26538" y1="33929" x2="33462" y2="36429"/>
                        <a14:foregroundMark x1="40385" y1="25357" x2="40385" y2="25357"/>
                        <a14:foregroundMark x1="55769" y1="22143" x2="53846" y2="23929"/>
                        <a14:foregroundMark x1="44528" y1="75931" x2="45769" y2="74643"/>
                        <a14:foregroundMark x1="39866" y1="80770" x2="42322" y2="78220"/>
                        <a14:foregroundMark x1="47647" y1="83929" x2="47692" y2="83929"/>
                        <a14:foregroundMark x1="47287" y1="83929" x2="47574" y2="83929"/>
                        <a14:foregroundMark x1="44198" y1="83929" x2="45828" y2="83929"/>
                        <a14:foregroundMark x1="34615" y1="83929" x2="42450" y2="83929"/>
                        <a14:backgroundMark x1="33864" y1="35980" x2="38846" y2="39286"/>
                        <a14:backgroundMark x1="40385" y1="39643" x2="41923" y2="39643"/>
                        <a14:backgroundMark x1="46538" y1="44286" x2="49615" y2="45357"/>
                        <a14:backgroundMark x1="41154" y1="40000" x2="43077" y2="40714"/>
                        <a14:backgroundMark x1="40000" y1="38929" x2="34121" y2="35694"/>
                        <a14:backgroundMark x1="39615" y1="38571" x2="41923" y2="38214"/>
                        <a14:backgroundMark x1="41923" y1="40714" x2="41923" y2="41071"/>
                        <a14:backgroundMark x1="42692" y1="41429" x2="42692" y2="41429"/>
                        <a14:backgroundMark x1="42692" y1="41429" x2="42692" y2="41429"/>
                        <a14:backgroundMark x1="42692" y1="41429" x2="42692" y2="41429"/>
                        <a14:backgroundMark x1="45769" y1="44286" x2="45769" y2="44286"/>
                        <a14:backgroundMark x1="45769" y1="44286" x2="45769" y2="44286"/>
                        <a14:backgroundMark x1="46154" y1="44286" x2="45385" y2="44286"/>
                        <a14:backgroundMark x1="45385" y1="44286" x2="46538" y2="44286"/>
                        <a14:backgroundMark x1="44231" y1="77500" x2="41923" y2="75714"/>
                        <a14:backgroundMark x1="45000" y1="77143" x2="44231" y2="75357"/>
                        <a14:backgroundMark x1="43846" y1="77500" x2="43846" y2="75714"/>
                        <a14:backgroundMark x1="42692" y1="77500" x2="42308" y2="78214"/>
                        <a14:backgroundMark x1="40769" y1="81429" x2="40000" y2="82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762"/>
          <a:stretch>
            <a:fillRect/>
          </a:stretch>
        </p:blipFill>
        <p:spPr bwMode="auto">
          <a:xfrm>
            <a:off x="2546283" y="326006"/>
            <a:ext cx="1232889" cy="117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ouse cartoon outline: Más de 14,948 ilustraciones y dibujos de stock con  licencia libres de regalías | Shutterstock">
            <a:extLst>
              <a:ext uri="{FF2B5EF4-FFF2-40B4-BE49-F238E27FC236}">
                <a16:creationId xmlns:a16="http://schemas.microsoft.com/office/drawing/2014/main" id="{06CB1696-EFCF-7385-91C3-CB15C26A68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214" b="83929" l="10000" r="90000">
                        <a14:foregroundMark x1="43015" y1="41429" x2="42683" y2="41150"/>
                        <a14:foregroundMark x1="43984" y1="42243" x2="43015" y2="41429"/>
                        <a14:foregroundMark x1="28077" y1="31429" x2="35769" y2="31429"/>
                        <a14:foregroundMark x1="26538" y1="33929" x2="33462" y2="36429"/>
                        <a14:foregroundMark x1="40385" y1="25357" x2="40385" y2="25357"/>
                        <a14:foregroundMark x1="55769" y1="22143" x2="53846" y2="23929"/>
                        <a14:foregroundMark x1="44528" y1="75931" x2="45769" y2="74643"/>
                        <a14:foregroundMark x1="39866" y1="80770" x2="42322" y2="78220"/>
                        <a14:foregroundMark x1="47647" y1="83929" x2="47692" y2="83929"/>
                        <a14:foregroundMark x1="47287" y1="83929" x2="47574" y2="83929"/>
                        <a14:foregroundMark x1="44198" y1="83929" x2="45828" y2="83929"/>
                        <a14:foregroundMark x1="34615" y1="83929" x2="42450" y2="83929"/>
                        <a14:backgroundMark x1="33864" y1="35980" x2="38846" y2="39286"/>
                        <a14:backgroundMark x1="40385" y1="39643" x2="41923" y2="39643"/>
                        <a14:backgroundMark x1="46538" y1="44286" x2="49615" y2="45357"/>
                        <a14:backgroundMark x1="41154" y1="40000" x2="43077" y2="40714"/>
                        <a14:backgroundMark x1="40000" y1="38929" x2="34121" y2="35694"/>
                        <a14:backgroundMark x1="39615" y1="38571" x2="41923" y2="38214"/>
                        <a14:backgroundMark x1="41923" y1="40714" x2="41923" y2="41071"/>
                        <a14:backgroundMark x1="42692" y1="41429" x2="42692" y2="41429"/>
                        <a14:backgroundMark x1="42692" y1="41429" x2="42692" y2="41429"/>
                        <a14:backgroundMark x1="42692" y1="41429" x2="42692" y2="41429"/>
                        <a14:backgroundMark x1="45769" y1="44286" x2="45769" y2="44286"/>
                        <a14:backgroundMark x1="45769" y1="44286" x2="45769" y2="44286"/>
                        <a14:backgroundMark x1="46154" y1="44286" x2="45385" y2="44286"/>
                        <a14:backgroundMark x1="45385" y1="44286" x2="46538" y2="44286"/>
                        <a14:backgroundMark x1="44231" y1="77500" x2="41923" y2="75714"/>
                        <a14:backgroundMark x1="45000" y1="77143" x2="44231" y2="75357"/>
                        <a14:backgroundMark x1="43846" y1="77500" x2="43846" y2="75714"/>
                        <a14:backgroundMark x1="42692" y1="77500" x2="42308" y2="78214"/>
                        <a14:backgroundMark x1="40769" y1="81429" x2="40000" y2="82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762"/>
          <a:stretch>
            <a:fillRect/>
          </a:stretch>
        </p:blipFill>
        <p:spPr bwMode="auto">
          <a:xfrm>
            <a:off x="2494034" y="1963225"/>
            <a:ext cx="1232889" cy="117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31DDC11-57A7-1DB7-2DB0-A07D408940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7762" y="2212334"/>
            <a:ext cx="1070489" cy="745588"/>
          </a:xfrm>
          <a:prstGeom prst="rect">
            <a:avLst/>
          </a:prstGeom>
        </p:spPr>
      </p:pic>
      <p:sp>
        <p:nvSpPr>
          <p:cNvPr id="56" name="Flecha: a la derecha 55">
            <a:extLst>
              <a:ext uri="{FF2B5EF4-FFF2-40B4-BE49-F238E27FC236}">
                <a16:creationId xmlns:a16="http://schemas.microsoft.com/office/drawing/2014/main" id="{0C6CCA50-8113-DCBD-03D3-883FDCC4AE8A}"/>
              </a:ext>
            </a:extLst>
          </p:cNvPr>
          <p:cNvSpPr/>
          <p:nvPr/>
        </p:nvSpPr>
        <p:spPr>
          <a:xfrm>
            <a:off x="5476953" y="759206"/>
            <a:ext cx="707562" cy="368214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pSp>
        <p:nvGrpSpPr>
          <p:cNvPr id="1034" name="Grupo 1033">
            <a:extLst>
              <a:ext uri="{FF2B5EF4-FFF2-40B4-BE49-F238E27FC236}">
                <a16:creationId xmlns:a16="http://schemas.microsoft.com/office/drawing/2014/main" id="{E01E450D-513F-F506-316E-B2FBD37C0C7E}"/>
              </a:ext>
            </a:extLst>
          </p:cNvPr>
          <p:cNvGrpSpPr/>
          <p:nvPr/>
        </p:nvGrpSpPr>
        <p:grpSpPr>
          <a:xfrm>
            <a:off x="6342344" y="257802"/>
            <a:ext cx="1592686" cy="1291431"/>
            <a:chOff x="3935668" y="2042571"/>
            <a:chExt cx="1592686" cy="1291431"/>
          </a:xfrm>
        </p:grpSpPr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403307FD-6D29-E008-8119-B1687638DFDE}"/>
                </a:ext>
              </a:extLst>
            </p:cNvPr>
            <p:cNvSpPr/>
            <p:nvPr/>
          </p:nvSpPr>
          <p:spPr>
            <a:xfrm rot="20575525">
              <a:off x="4139385" y="2042571"/>
              <a:ext cx="288205" cy="288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60" name="Elipse 59">
              <a:extLst>
                <a:ext uri="{FF2B5EF4-FFF2-40B4-BE49-F238E27FC236}">
                  <a16:creationId xmlns:a16="http://schemas.microsoft.com/office/drawing/2014/main" id="{3EAD85AF-726C-B30F-8164-B681EFCC6101}"/>
                </a:ext>
              </a:extLst>
            </p:cNvPr>
            <p:cNvSpPr/>
            <p:nvPr/>
          </p:nvSpPr>
          <p:spPr>
            <a:xfrm rot="19446628">
              <a:off x="4617716" y="2330571"/>
              <a:ext cx="288205" cy="2880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61" name="Elipse 60">
              <a:extLst>
                <a:ext uri="{FF2B5EF4-FFF2-40B4-BE49-F238E27FC236}">
                  <a16:creationId xmlns:a16="http://schemas.microsoft.com/office/drawing/2014/main" id="{235E8D4F-3F2F-5F2D-EBDE-1B98BFBACD31}"/>
                </a:ext>
              </a:extLst>
            </p:cNvPr>
            <p:cNvSpPr/>
            <p:nvPr/>
          </p:nvSpPr>
          <p:spPr>
            <a:xfrm rot="1837068">
              <a:off x="4193651" y="3046002"/>
              <a:ext cx="288205" cy="288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3A42CDC1-D95C-354A-C863-FBD9BC67FD04}"/>
                </a:ext>
              </a:extLst>
            </p:cNvPr>
            <p:cNvSpPr/>
            <p:nvPr/>
          </p:nvSpPr>
          <p:spPr>
            <a:xfrm rot="19442714">
              <a:off x="4560657" y="2829313"/>
              <a:ext cx="288205" cy="28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B8DBCE47-2FEF-5E26-AB54-355130B4D670}"/>
                </a:ext>
              </a:extLst>
            </p:cNvPr>
            <p:cNvSpPr/>
            <p:nvPr/>
          </p:nvSpPr>
          <p:spPr>
            <a:xfrm rot="20419629">
              <a:off x="3935668" y="2598820"/>
              <a:ext cx="288205" cy="2880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24" name="Elipse 1023">
              <a:extLst>
                <a:ext uri="{FF2B5EF4-FFF2-40B4-BE49-F238E27FC236}">
                  <a16:creationId xmlns:a16="http://schemas.microsoft.com/office/drawing/2014/main" id="{76946844-F0B1-D362-74E4-E6F944B51233}"/>
                </a:ext>
              </a:extLst>
            </p:cNvPr>
            <p:cNvSpPr/>
            <p:nvPr/>
          </p:nvSpPr>
          <p:spPr>
            <a:xfrm>
              <a:off x="5240149" y="2262462"/>
              <a:ext cx="288205" cy="288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25" name="Elipse 1024">
              <a:extLst>
                <a:ext uri="{FF2B5EF4-FFF2-40B4-BE49-F238E27FC236}">
                  <a16:creationId xmlns:a16="http://schemas.microsoft.com/office/drawing/2014/main" id="{E76A6671-C35D-BBF9-D732-E4C022F3AFFF}"/>
                </a:ext>
              </a:extLst>
            </p:cNvPr>
            <p:cNvSpPr/>
            <p:nvPr/>
          </p:nvSpPr>
          <p:spPr>
            <a:xfrm rot="856740">
              <a:off x="5113418" y="2738372"/>
              <a:ext cx="288205" cy="288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1027" name="Conector recto 1026">
              <a:extLst>
                <a:ext uri="{FF2B5EF4-FFF2-40B4-BE49-F238E27FC236}">
                  <a16:creationId xmlns:a16="http://schemas.microsoft.com/office/drawing/2014/main" id="{F1D6D5C2-A8A9-1602-87AA-77036BB661C0}"/>
                </a:ext>
              </a:extLst>
            </p:cNvPr>
            <p:cNvCxnSpPr>
              <a:stCxn id="1024" idx="4"/>
              <a:endCxn id="1025" idx="0"/>
            </p:cNvCxnSpPr>
            <p:nvPr/>
          </p:nvCxnSpPr>
          <p:spPr>
            <a:xfrm flipH="1">
              <a:off x="5293038" y="2550462"/>
              <a:ext cx="91214" cy="1923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Conector recto 1027">
              <a:extLst>
                <a:ext uri="{FF2B5EF4-FFF2-40B4-BE49-F238E27FC236}">
                  <a16:creationId xmlns:a16="http://schemas.microsoft.com/office/drawing/2014/main" id="{33D076DF-B715-D912-C0A4-70E78B1AE842}"/>
                </a:ext>
              </a:extLst>
            </p:cNvPr>
            <p:cNvCxnSpPr>
              <a:cxnSpLocks/>
              <a:stCxn id="60" idx="4"/>
              <a:endCxn id="1025" idx="2"/>
            </p:cNvCxnSpPr>
            <p:nvPr/>
          </p:nvCxnSpPr>
          <p:spPr>
            <a:xfrm>
              <a:off x="4846235" y="2591232"/>
              <a:ext cx="271635" cy="2555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Conector recto 1028">
              <a:extLst>
                <a:ext uri="{FF2B5EF4-FFF2-40B4-BE49-F238E27FC236}">
                  <a16:creationId xmlns:a16="http://schemas.microsoft.com/office/drawing/2014/main" id="{6B6A8CED-1A2E-2954-539F-7C4E687479A1}"/>
                </a:ext>
              </a:extLst>
            </p:cNvPr>
            <p:cNvCxnSpPr>
              <a:cxnSpLocks/>
              <a:stCxn id="1024" idx="3"/>
              <a:endCxn id="62" idx="6"/>
            </p:cNvCxnSpPr>
            <p:nvPr/>
          </p:nvCxnSpPr>
          <p:spPr>
            <a:xfrm flipH="1">
              <a:off x="4821408" y="2508285"/>
              <a:ext cx="460948" cy="3804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Conector recto 1029">
              <a:extLst>
                <a:ext uri="{FF2B5EF4-FFF2-40B4-BE49-F238E27FC236}">
                  <a16:creationId xmlns:a16="http://schemas.microsoft.com/office/drawing/2014/main" id="{F8CB098E-925E-3215-91D4-00F6B0074CD7}"/>
                </a:ext>
              </a:extLst>
            </p:cNvPr>
            <p:cNvCxnSpPr>
              <a:cxnSpLocks/>
              <a:stCxn id="59" idx="4"/>
              <a:endCxn id="62" idx="0"/>
            </p:cNvCxnSpPr>
            <p:nvPr/>
          </p:nvCxnSpPr>
          <p:spPr>
            <a:xfrm>
              <a:off x="4325769" y="2324224"/>
              <a:ext cx="294442" cy="532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Conector recto 1030">
              <a:extLst>
                <a:ext uri="{FF2B5EF4-FFF2-40B4-BE49-F238E27FC236}">
                  <a16:creationId xmlns:a16="http://schemas.microsoft.com/office/drawing/2014/main" id="{6C8E87E6-BAD0-0835-68BA-F384A4B3D623}"/>
                </a:ext>
              </a:extLst>
            </p:cNvPr>
            <p:cNvCxnSpPr>
              <a:cxnSpLocks/>
              <a:stCxn id="63" idx="6"/>
              <a:endCxn id="60" idx="2"/>
            </p:cNvCxnSpPr>
            <p:nvPr/>
          </p:nvCxnSpPr>
          <p:spPr>
            <a:xfrm flipV="1">
              <a:off x="4215462" y="2559047"/>
              <a:ext cx="429612" cy="1352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Conector recto 1031">
              <a:extLst>
                <a:ext uri="{FF2B5EF4-FFF2-40B4-BE49-F238E27FC236}">
                  <a16:creationId xmlns:a16="http://schemas.microsoft.com/office/drawing/2014/main" id="{421DA6F8-3D9B-D77D-D021-110A711085A4}"/>
                </a:ext>
              </a:extLst>
            </p:cNvPr>
            <p:cNvCxnSpPr>
              <a:cxnSpLocks/>
              <a:stCxn id="62" idx="1"/>
              <a:endCxn id="61" idx="0"/>
            </p:cNvCxnSpPr>
            <p:nvPr/>
          </p:nvCxnSpPr>
          <p:spPr>
            <a:xfrm flipH="1">
              <a:off x="4411094" y="2950717"/>
              <a:ext cx="151398" cy="1153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Conector recto 1032">
              <a:extLst>
                <a:ext uri="{FF2B5EF4-FFF2-40B4-BE49-F238E27FC236}">
                  <a16:creationId xmlns:a16="http://schemas.microsoft.com/office/drawing/2014/main" id="{84953537-6F73-83A5-51D2-47D5882AE33E}"/>
                </a:ext>
              </a:extLst>
            </p:cNvPr>
            <p:cNvCxnSpPr>
              <a:cxnSpLocks/>
              <a:stCxn id="63" idx="4"/>
              <a:endCxn id="61" idx="1"/>
            </p:cNvCxnSpPr>
            <p:nvPr/>
          </p:nvCxnSpPr>
          <p:spPr>
            <a:xfrm>
              <a:off x="4128248" y="2878415"/>
              <a:ext cx="173675" cy="1720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5" name="Flecha: a la derecha 1034">
            <a:extLst>
              <a:ext uri="{FF2B5EF4-FFF2-40B4-BE49-F238E27FC236}">
                <a16:creationId xmlns:a16="http://schemas.microsoft.com/office/drawing/2014/main" id="{DEE3B1E9-0365-55AC-7329-369AABC74F58}"/>
              </a:ext>
            </a:extLst>
          </p:cNvPr>
          <p:cNvSpPr/>
          <p:nvPr/>
        </p:nvSpPr>
        <p:spPr>
          <a:xfrm>
            <a:off x="3726810" y="2438929"/>
            <a:ext cx="707562" cy="368214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36" name="Flecha: a la derecha 1035">
            <a:extLst>
              <a:ext uri="{FF2B5EF4-FFF2-40B4-BE49-F238E27FC236}">
                <a16:creationId xmlns:a16="http://schemas.microsoft.com/office/drawing/2014/main" id="{7F475499-C2A9-C160-D5CD-E6E5701A811C}"/>
              </a:ext>
            </a:extLst>
          </p:cNvPr>
          <p:cNvSpPr/>
          <p:nvPr/>
        </p:nvSpPr>
        <p:spPr>
          <a:xfrm>
            <a:off x="5722217" y="2471426"/>
            <a:ext cx="707562" cy="368214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pSp>
        <p:nvGrpSpPr>
          <p:cNvPr id="1067" name="Grupo 1066">
            <a:extLst>
              <a:ext uri="{FF2B5EF4-FFF2-40B4-BE49-F238E27FC236}">
                <a16:creationId xmlns:a16="http://schemas.microsoft.com/office/drawing/2014/main" id="{59B1BDC7-87B6-2589-3277-E2D2DCAE0A58}"/>
              </a:ext>
            </a:extLst>
          </p:cNvPr>
          <p:cNvGrpSpPr/>
          <p:nvPr/>
        </p:nvGrpSpPr>
        <p:grpSpPr>
          <a:xfrm>
            <a:off x="6578090" y="1966889"/>
            <a:ext cx="1385738" cy="1163675"/>
            <a:chOff x="5722002" y="1999043"/>
            <a:chExt cx="1385738" cy="1163675"/>
          </a:xfrm>
        </p:grpSpPr>
        <p:sp>
          <p:nvSpPr>
            <p:cNvPr id="1038" name="Elipse 1037">
              <a:extLst>
                <a:ext uri="{FF2B5EF4-FFF2-40B4-BE49-F238E27FC236}">
                  <a16:creationId xmlns:a16="http://schemas.microsoft.com/office/drawing/2014/main" id="{D2679F66-1C9D-EE2C-6B14-94AA17122129}"/>
                </a:ext>
              </a:extLst>
            </p:cNvPr>
            <p:cNvSpPr/>
            <p:nvPr/>
          </p:nvSpPr>
          <p:spPr>
            <a:xfrm rot="20575525">
              <a:off x="5925719" y="1999043"/>
              <a:ext cx="288205" cy="288000"/>
            </a:xfrm>
            <a:prstGeom prst="ellipse">
              <a:avLst/>
            </a:prstGeom>
            <a:solidFill>
              <a:srgbClr val="F6BEC9"/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39" name="Elipse 1038">
              <a:extLst>
                <a:ext uri="{FF2B5EF4-FFF2-40B4-BE49-F238E27FC236}">
                  <a16:creationId xmlns:a16="http://schemas.microsoft.com/office/drawing/2014/main" id="{81E841A4-FE36-3A34-DECF-BA95A9A54203}"/>
                </a:ext>
              </a:extLst>
            </p:cNvPr>
            <p:cNvSpPr/>
            <p:nvPr/>
          </p:nvSpPr>
          <p:spPr>
            <a:xfrm rot="19446628">
              <a:off x="6319386" y="2224991"/>
              <a:ext cx="288205" cy="288000"/>
            </a:xfrm>
            <a:prstGeom prst="ellipse">
              <a:avLst/>
            </a:prstGeom>
            <a:solidFill>
              <a:srgbClr val="F15B5B"/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40" name="Elipse 1039">
              <a:extLst>
                <a:ext uri="{FF2B5EF4-FFF2-40B4-BE49-F238E27FC236}">
                  <a16:creationId xmlns:a16="http://schemas.microsoft.com/office/drawing/2014/main" id="{ADE43372-0F82-EACE-3F3F-406AEA207EFB}"/>
                </a:ext>
              </a:extLst>
            </p:cNvPr>
            <p:cNvSpPr/>
            <p:nvPr/>
          </p:nvSpPr>
          <p:spPr>
            <a:xfrm rot="1837068">
              <a:off x="5972685" y="2874718"/>
              <a:ext cx="288205" cy="288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41" name="Elipse 1040">
              <a:extLst>
                <a:ext uri="{FF2B5EF4-FFF2-40B4-BE49-F238E27FC236}">
                  <a16:creationId xmlns:a16="http://schemas.microsoft.com/office/drawing/2014/main" id="{FE8C38FE-1CF8-FE88-6D89-D308F6A17534}"/>
                </a:ext>
              </a:extLst>
            </p:cNvPr>
            <p:cNvSpPr/>
            <p:nvPr/>
          </p:nvSpPr>
          <p:spPr>
            <a:xfrm rot="19442714">
              <a:off x="6318905" y="2674457"/>
              <a:ext cx="288205" cy="288000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42" name="Elipse 1041">
              <a:extLst>
                <a:ext uri="{FF2B5EF4-FFF2-40B4-BE49-F238E27FC236}">
                  <a16:creationId xmlns:a16="http://schemas.microsoft.com/office/drawing/2014/main" id="{C73B6F0C-E0EB-CF70-EB90-4A69787B16A0}"/>
                </a:ext>
              </a:extLst>
            </p:cNvPr>
            <p:cNvSpPr/>
            <p:nvPr/>
          </p:nvSpPr>
          <p:spPr>
            <a:xfrm rot="20419629">
              <a:off x="5722002" y="2489590"/>
              <a:ext cx="288205" cy="2880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43" name="Elipse 1042">
              <a:extLst>
                <a:ext uri="{FF2B5EF4-FFF2-40B4-BE49-F238E27FC236}">
                  <a16:creationId xmlns:a16="http://schemas.microsoft.com/office/drawing/2014/main" id="{4C60BF7F-0BC9-607A-9BA9-103C100950C4}"/>
                </a:ext>
              </a:extLst>
            </p:cNvPr>
            <p:cNvSpPr/>
            <p:nvPr/>
          </p:nvSpPr>
          <p:spPr>
            <a:xfrm>
              <a:off x="6819535" y="2169658"/>
              <a:ext cx="288205" cy="288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44" name="Elipse 1043">
              <a:extLst>
                <a:ext uri="{FF2B5EF4-FFF2-40B4-BE49-F238E27FC236}">
                  <a16:creationId xmlns:a16="http://schemas.microsoft.com/office/drawing/2014/main" id="{65D8F90F-11F8-9217-E40A-CCF1FB024833}"/>
                </a:ext>
              </a:extLst>
            </p:cNvPr>
            <p:cNvSpPr/>
            <p:nvPr/>
          </p:nvSpPr>
          <p:spPr>
            <a:xfrm rot="856740">
              <a:off x="6774934" y="2610892"/>
              <a:ext cx="288205" cy="288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sp>
        <p:nvSpPr>
          <p:cNvPr id="1052" name="Elipse 1051">
            <a:extLst>
              <a:ext uri="{FF2B5EF4-FFF2-40B4-BE49-F238E27FC236}">
                <a16:creationId xmlns:a16="http://schemas.microsoft.com/office/drawing/2014/main" id="{B3C03FC9-2C2B-0B20-645C-0BEDC9E2C523}"/>
              </a:ext>
            </a:extLst>
          </p:cNvPr>
          <p:cNvSpPr/>
          <p:nvPr/>
        </p:nvSpPr>
        <p:spPr>
          <a:xfrm rot="20575525">
            <a:off x="8937904" y="715072"/>
            <a:ext cx="288205" cy="288000"/>
          </a:xfrm>
          <a:prstGeom prst="ellipse">
            <a:avLst/>
          </a:prstGeom>
          <a:solidFill>
            <a:srgbClr val="F6BEC9"/>
          </a:solidFill>
          <a:ln w="0"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53" name="Elipse 1052">
            <a:extLst>
              <a:ext uri="{FF2B5EF4-FFF2-40B4-BE49-F238E27FC236}">
                <a16:creationId xmlns:a16="http://schemas.microsoft.com/office/drawing/2014/main" id="{C24E8F45-D30F-0437-A261-82784B553E4A}"/>
              </a:ext>
            </a:extLst>
          </p:cNvPr>
          <p:cNvSpPr/>
          <p:nvPr/>
        </p:nvSpPr>
        <p:spPr>
          <a:xfrm rot="19446628">
            <a:off x="9416235" y="1003072"/>
            <a:ext cx="288205" cy="288000"/>
          </a:xfrm>
          <a:prstGeom prst="ellipse">
            <a:avLst/>
          </a:prstGeom>
          <a:solidFill>
            <a:srgbClr val="F15B5B"/>
          </a:solidFill>
          <a:ln w="0"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54" name="Elipse 1053">
            <a:extLst>
              <a:ext uri="{FF2B5EF4-FFF2-40B4-BE49-F238E27FC236}">
                <a16:creationId xmlns:a16="http://schemas.microsoft.com/office/drawing/2014/main" id="{BE574BBC-76AF-AAC1-19A1-D4C5478B6C57}"/>
              </a:ext>
            </a:extLst>
          </p:cNvPr>
          <p:cNvSpPr/>
          <p:nvPr/>
        </p:nvSpPr>
        <p:spPr>
          <a:xfrm rot="1837068">
            <a:off x="8992170" y="1718503"/>
            <a:ext cx="288205" cy="288000"/>
          </a:xfrm>
          <a:prstGeom prst="ellipse">
            <a:avLst/>
          </a:prstGeom>
          <a:noFill/>
          <a:ln w="0"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55" name="Elipse 1054">
            <a:extLst>
              <a:ext uri="{FF2B5EF4-FFF2-40B4-BE49-F238E27FC236}">
                <a16:creationId xmlns:a16="http://schemas.microsoft.com/office/drawing/2014/main" id="{F02FC960-453C-94A9-1F54-AAAFC4866CD9}"/>
              </a:ext>
            </a:extLst>
          </p:cNvPr>
          <p:cNvSpPr/>
          <p:nvPr/>
        </p:nvSpPr>
        <p:spPr>
          <a:xfrm rot="19442714">
            <a:off x="9359176" y="1506047"/>
            <a:ext cx="288205" cy="288000"/>
          </a:xfrm>
          <a:prstGeom prst="ellipse">
            <a:avLst/>
          </a:prstGeom>
          <a:solidFill>
            <a:srgbClr val="FF0000"/>
          </a:solidFill>
          <a:ln w="0"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56" name="Elipse 1055">
            <a:extLst>
              <a:ext uri="{FF2B5EF4-FFF2-40B4-BE49-F238E27FC236}">
                <a16:creationId xmlns:a16="http://schemas.microsoft.com/office/drawing/2014/main" id="{D5109AAC-EE37-515F-C0C4-C4BA3BC0FC6C}"/>
              </a:ext>
            </a:extLst>
          </p:cNvPr>
          <p:cNvSpPr/>
          <p:nvPr/>
        </p:nvSpPr>
        <p:spPr>
          <a:xfrm rot="20419629">
            <a:off x="8734187" y="1271321"/>
            <a:ext cx="288205" cy="288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0"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57" name="Elipse 1056">
            <a:extLst>
              <a:ext uri="{FF2B5EF4-FFF2-40B4-BE49-F238E27FC236}">
                <a16:creationId xmlns:a16="http://schemas.microsoft.com/office/drawing/2014/main" id="{36751016-4CB9-C402-E17B-A34FB21106C7}"/>
              </a:ext>
            </a:extLst>
          </p:cNvPr>
          <p:cNvSpPr/>
          <p:nvPr/>
        </p:nvSpPr>
        <p:spPr>
          <a:xfrm>
            <a:off x="10038668" y="934963"/>
            <a:ext cx="288205" cy="288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0"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58" name="Elipse 1057">
            <a:extLst>
              <a:ext uri="{FF2B5EF4-FFF2-40B4-BE49-F238E27FC236}">
                <a16:creationId xmlns:a16="http://schemas.microsoft.com/office/drawing/2014/main" id="{1EA4E6C0-CDA4-BF94-EBBF-A9DA9D1AF39A}"/>
              </a:ext>
            </a:extLst>
          </p:cNvPr>
          <p:cNvSpPr/>
          <p:nvPr/>
        </p:nvSpPr>
        <p:spPr>
          <a:xfrm rot="856740">
            <a:off x="9911937" y="1410873"/>
            <a:ext cx="288205" cy="288000"/>
          </a:xfrm>
          <a:prstGeom prst="ellipse">
            <a:avLst/>
          </a:prstGeom>
          <a:noFill/>
          <a:ln w="0"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1059" name="Conector recto 1058">
            <a:extLst>
              <a:ext uri="{FF2B5EF4-FFF2-40B4-BE49-F238E27FC236}">
                <a16:creationId xmlns:a16="http://schemas.microsoft.com/office/drawing/2014/main" id="{B2122CF6-16A3-0A00-EBA8-CBC5E072446A}"/>
              </a:ext>
            </a:extLst>
          </p:cNvPr>
          <p:cNvCxnSpPr>
            <a:cxnSpLocks/>
            <a:stCxn id="1057" idx="4"/>
            <a:endCxn id="1058" idx="0"/>
          </p:cNvCxnSpPr>
          <p:nvPr/>
        </p:nvCxnSpPr>
        <p:spPr>
          <a:xfrm flipH="1">
            <a:off x="10091557" y="1222963"/>
            <a:ext cx="91214" cy="1923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Conector recto 1059">
            <a:extLst>
              <a:ext uri="{FF2B5EF4-FFF2-40B4-BE49-F238E27FC236}">
                <a16:creationId xmlns:a16="http://schemas.microsoft.com/office/drawing/2014/main" id="{8052E903-95FE-0352-BC5B-BEEF4F116997}"/>
              </a:ext>
            </a:extLst>
          </p:cNvPr>
          <p:cNvCxnSpPr>
            <a:cxnSpLocks/>
            <a:stCxn id="1053" idx="4"/>
            <a:endCxn id="1058" idx="2"/>
          </p:cNvCxnSpPr>
          <p:nvPr/>
        </p:nvCxnSpPr>
        <p:spPr>
          <a:xfrm>
            <a:off x="9644754" y="1263733"/>
            <a:ext cx="271635" cy="255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Conector recto 1060">
            <a:extLst>
              <a:ext uri="{FF2B5EF4-FFF2-40B4-BE49-F238E27FC236}">
                <a16:creationId xmlns:a16="http://schemas.microsoft.com/office/drawing/2014/main" id="{0543ECB0-CDA3-DAA8-D117-420626AF9AD4}"/>
              </a:ext>
            </a:extLst>
          </p:cNvPr>
          <p:cNvCxnSpPr>
            <a:cxnSpLocks/>
            <a:stCxn id="1057" idx="3"/>
            <a:endCxn id="1055" idx="6"/>
          </p:cNvCxnSpPr>
          <p:nvPr/>
        </p:nvCxnSpPr>
        <p:spPr>
          <a:xfrm flipH="1">
            <a:off x="9619927" y="1180786"/>
            <a:ext cx="460948" cy="3846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Conector recto 1061">
            <a:extLst>
              <a:ext uri="{FF2B5EF4-FFF2-40B4-BE49-F238E27FC236}">
                <a16:creationId xmlns:a16="http://schemas.microsoft.com/office/drawing/2014/main" id="{C0538191-9AD2-B1DA-2679-168D6C8B5631}"/>
              </a:ext>
            </a:extLst>
          </p:cNvPr>
          <p:cNvCxnSpPr>
            <a:cxnSpLocks/>
            <a:stCxn id="1052" idx="4"/>
            <a:endCxn id="1055" idx="0"/>
          </p:cNvCxnSpPr>
          <p:nvPr/>
        </p:nvCxnSpPr>
        <p:spPr>
          <a:xfrm>
            <a:off x="9124288" y="996725"/>
            <a:ext cx="294442" cy="5367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Conector recto 1062">
            <a:extLst>
              <a:ext uri="{FF2B5EF4-FFF2-40B4-BE49-F238E27FC236}">
                <a16:creationId xmlns:a16="http://schemas.microsoft.com/office/drawing/2014/main" id="{B4F3384A-40EE-7F92-61C2-1D0EBEA2CF87}"/>
              </a:ext>
            </a:extLst>
          </p:cNvPr>
          <p:cNvCxnSpPr>
            <a:cxnSpLocks/>
            <a:stCxn id="1056" idx="6"/>
            <a:endCxn id="1053" idx="2"/>
          </p:cNvCxnSpPr>
          <p:nvPr/>
        </p:nvCxnSpPr>
        <p:spPr>
          <a:xfrm flipV="1">
            <a:off x="9013981" y="1231548"/>
            <a:ext cx="429612" cy="135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Conector recto 1063">
            <a:extLst>
              <a:ext uri="{FF2B5EF4-FFF2-40B4-BE49-F238E27FC236}">
                <a16:creationId xmlns:a16="http://schemas.microsoft.com/office/drawing/2014/main" id="{98B18C66-4804-6222-8454-F5D16E335759}"/>
              </a:ext>
            </a:extLst>
          </p:cNvPr>
          <p:cNvCxnSpPr>
            <a:cxnSpLocks/>
            <a:stCxn id="1055" idx="1"/>
            <a:endCxn id="1054" idx="0"/>
          </p:cNvCxnSpPr>
          <p:nvPr/>
        </p:nvCxnSpPr>
        <p:spPr>
          <a:xfrm flipH="1">
            <a:off x="9209613" y="1627451"/>
            <a:ext cx="151398" cy="1111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Conector recto 1064">
            <a:extLst>
              <a:ext uri="{FF2B5EF4-FFF2-40B4-BE49-F238E27FC236}">
                <a16:creationId xmlns:a16="http://schemas.microsoft.com/office/drawing/2014/main" id="{8222E54E-8176-5585-7025-FC21330655A7}"/>
              </a:ext>
            </a:extLst>
          </p:cNvPr>
          <p:cNvCxnSpPr>
            <a:cxnSpLocks/>
            <a:stCxn id="1056" idx="4"/>
            <a:endCxn id="1054" idx="1"/>
          </p:cNvCxnSpPr>
          <p:nvPr/>
        </p:nvCxnSpPr>
        <p:spPr>
          <a:xfrm>
            <a:off x="8926767" y="1550916"/>
            <a:ext cx="173675" cy="1720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11 mil resultados de imágenes, fotos de stock e ilustraciones libres de  regalías para Corchete linea | Shutterstock">
            <a:extLst>
              <a:ext uri="{FF2B5EF4-FFF2-40B4-BE49-F238E27FC236}">
                <a16:creationId xmlns:a16="http://schemas.microsoft.com/office/drawing/2014/main" id="{FBD1FE42-D8CF-97C0-C8ED-F4747928E4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534" t="10439" r="17186" b="17747"/>
          <a:stretch>
            <a:fillRect/>
          </a:stretch>
        </p:blipFill>
        <p:spPr bwMode="auto">
          <a:xfrm>
            <a:off x="7963316" y="146328"/>
            <a:ext cx="622276" cy="3307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9" name="CuadroTexto 1068">
            <a:extLst>
              <a:ext uri="{FF2B5EF4-FFF2-40B4-BE49-F238E27FC236}">
                <a16:creationId xmlns:a16="http://schemas.microsoft.com/office/drawing/2014/main" id="{E8117C07-F9BB-16D1-2E82-4E5E75C5F2E4}"/>
              </a:ext>
            </a:extLst>
          </p:cNvPr>
          <p:cNvSpPr txBox="1"/>
          <p:nvPr/>
        </p:nvSpPr>
        <p:spPr>
          <a:xfrm>
            <a:off x="806143" y="3116836"/>
            <a:ext cx="2108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latin typeface="Century Gothic" panose="020B0502020202020204" pitchFamily="34" charset="0"/>
              </a:rPr>
              <a:t>Functional Data</a:t>
            </a:r>
          </a:p>
        </p:txBody>
      </p:sp>
      <p:grpSp>
        <p:nvGrpSpPr>
          <p:cNvPr id="2054" name="Grupo 2053">
            <a:extLst>
              <a:ext uri="{FF2B5EF4-FFF2-40B4-BE49-F238E27FC236}">
                <a16:creationId xmlns:a16="http://schemas.microsoft.com/office/drawing/2014/main" id="{6B0B1EB5-FFAA-41EB-F3EA-E822A1DC6E69}"/>
              </a:ext>
            </a:extLst>
          </p:cNvPr>
          <p:cNvGrpSpPr/>
          <p:nvPr/>
        </p:nvGrpSpPr>
        <p:grpSpPr>
          <a:xfrm>
            <a:off x="3070649" y="1794113"/>
            <a:ext cx="1196419" cy="676956"/>
            <a:chOff x="3003571" y="1764229"/>
            <a:chExt cx="1196419" cy="676956"/>
          </a:xfrm>
        </p:grpSpPr>
        <p:pic>
          <p:nvPicPr>
            <p:cNvPr id="1086" name="Gráfico 1085" descr="Portátil contorno">
              <a:extLst>
                <a:ext uri="{FF2B5EF4-FFF2-40B4-BE49-F238E27FC236}">
                  <a16:creationId xmlns:a16="http://schemas.microsoft.com/office/drawing/2014/main" id="{4A430B4E-08FA-160C-97E4-1777A9403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23034" y="1764229"/>
              <a:ext cx="676956" cy="676956"/>
            </a:xfrm>
            <a:prstGeom prst="rect">
              <a:avLst/>
            </a:prstGeom>
          </p:spPr>
        </p:pic>
        <p:grpSp>
          <p:nvGrpSpPr>
            <p:cNvPr id="1087" name="Grupo 1086">
              <a:extLst>
                <a:ext uri="{FF2B5EF4-FFF2-40B4-BE49-F238E27FC236}">
                  <a16:creationId xmlns:a16="http://schemas.microsoft.com/office/drawing/2014/main" id="{3CD37FA2-A196-9720-083D-371D56E3892A}"/>
                </a:ext>
              </a:extLst>
            </p:cNvPr>
            <p:cNvGrpSpPr/>
            <p:nvPr/>
          </p:nvGrpSpPr>
          <p:grpSpPr>
            <a:xfrm>
              <a:off x="3003571" y="1975367"/>
              <a:ext cx="988560" cy="264600"/>
              <a:chOff x="3008700" y="506700"/>
              <a:chExt cx="988560" cy="2646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3">
                <p14:nvContentPartPr>
                  <p14:cNvPr id="2048" name="Entrada de lápiz 2047">
                    <a:extLst>
                      <a:ext uri="{FF2B5EF4-FFF2-40B4-BE49-F238E27FC236}">
                        <a16:creationId xmlns:a16="http://schemas.microsoft.com/office/drawing/2014/main" id="{5EB76089-6DD8-3FF1-5CFD-1E6D6ECD2D8D}"/>
                      </a:ext>
                    </a:extLst>
                  </p14:cNvPr>
                  <p14:cNvContentPartPr/>
                  <p14:nvPr/>
                </p14:nvContentPartPr>
                <p14:xfrm>
                  <a:off x="3751740" y="527940"/>
                  <a:ext cx="245520" cy="50040"/>
                </p14:xfrm>
              </p:contentPart>
            </mc:Choice>
            <mc:Fallback>
              <p:pic>
                <p:nvPicPr>
                  <p:cNvPr id="2048" name="Entrada de lápiz 2047">
                    <a:extLst>
                      <a:ext uri="{FF2B5EF4-FFF2-40B4-BE49-F238E27FC236}">
                        <a16:creationId xmlns:a16="http://schemas.microsoft.com/office/drawing/2014/main" id="{5EB76089-6DD8-3FF1-5CFD-1E6D6ECD2D8D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3747420" y="523651"/>
                    <a:ext cx="254160" cy="58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">
                <p14:nvContentPartPr>
                  <p14:cNvPr id="2049" name="Entrada de lápiz 2048">
                    <a:extLst>
                      <a:ext uri="{FF2B5EF4-FFF2-40B4-BE49-F238E27FC236}">
                        <a16:creationId xmlns:a16="http://schemas.microsoft.com/office/drawing/2014/main" id="{C24EA5E2-261E-66DA-8C0B-81B88F11D90E}"/>
                      </a:ext>
                    </a:extLst>
                  </p14:cNvPr>
                  <p14:cNvContentPartPr/>
                  <p14:nvPr/>
                </p14:nvContentPartPr>
                <p14:xfrm>
                  <a:off x="3746340" y="617580"/>
                  <a:ext cx="238680" cy="48600"/>
                </p14:xfrm>
              </p:contentPart>
            </mc:Choice>
            <mc:Fallback>
              <p:pic>
                <p:nvPicPr>
                  <p:cNvPr id="2049" name="Entrada de lápiz 2048">
                    <a:extLst>
                      <a:ext uri="{FF2B5EF4-FFF2-40B4-BE49-F238E27FC236}">
                        <a16:creationId xmlns:a16="http://schemas.microsoft.com/office/drawing/2014/main" id="{C24EA5E2-261E-66DA-8C0B-81B88F11D90E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742020" y="613228"/>
                    <a:ext cx="247320" cy="573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">
                <p14:nvContentPartPr>
                  <p14:cNvPr id="2051" name="Entrada de lápiz 2050">
                    <a:extLst>
                      <a:ext uri="{FF2B5EF4-FFF2-40B4-BE49-F238E27FC236}">
                        <a16:creationId xmlns:a16="http://schemas.microsoft.com/office/drawing/2014/main" id="{C07E1713-F5E6-85D1-E63F-4CD35ED644E5}"/>
                      </a:ext>
                    </a:extLst>
                  </p14:cNvPr>
                  <p14:cNvContentPartPr/>
                  <p14:nvPr/>
                </p14:nvContentPartPr>
                <p14:xfrm>
                  <a:off x="3079980" y="578700"/>
                  <a:ext cx="563400" cy="173880"/>
                </p14:xfrm>
              </p:contentPart>
            </mc:Choice>
            <mc:Fallback>
              <p:pic>
                <p:nvPicPr>
                  <p:cNvPr id="2051" name="Entrada de lápiz 2050">
                    <a:extLst>
                      <a:ext uri="{FF2B5EF4-FFF2-40B4-BE49-F238E27FC236}">
                        <a16:creationId xmlns:a16="http://schemas.microsoft.com/office/drawing/2014/main" id="{C07E1713-F5E6-85D1-E63F-4CD35ED644E5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075660" y="574380"/>
                    <a:ext cx="572040" cy="18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">
                <p14:nvContentPartPr>
                  <p14:cNvPr id="2052" name="Entrada de lápiz 2051">
                    <a:extLst>
                      <a:ext uri="{FF2B5EF4-FFF2-40B4-BE49-F238E27FC236}">
                        <a16:creationId xmlns:a16="http://schemas.microsoft.com/office/drawing/2014/main" id="{3AA5F7E6-FB50-28E1-8BCC-78527E0CEE31}"/>
                      </a:ext>
                    </a:extLst>
                  </p14:cNvPr>
                  <p14:cNvContentPartPr/>
                  <p14:nvPr/>
                </p14:nvContentPartPr>
                <p14:xfrm>
                  <a:off x="3043980" y="542700"/>
                  <a:ext cx="590040" cy="211680"/>
                </p14:xfrm>
              </p:contentPart>
            </mc:Choice>
            <mc:Fallback>
              <p:pic>
                <p:nvPicPr>
                  <p:cNvPr id="2052" name="Entrada de lápiz 2051">
                    <a:extLst>
                      <a:ext uri="{FF2B5EF4-FFF2-40B4-BE49-F238E27FC236}">
                        <a16:creationId xmlns:a16="http://schemas.microsoft.com/office/drawing/2014/main" id="{3AA5F7E6-FB50-28E1-8BCC-78527E0CEE31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039660" y="538380"/>
                    <a:ext cx="598680" cy="22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">
                <p14:nvContentPartPr>
                  <p14:cNvPr id="2053" name="Entrada de lápiz 2052">
                    <a:extLst>
                      <a:ext uri="{FF2B5EF4-FFF2-40B4-BE49-F238E27FC236}">
                        <a16:creationId xmlns:a16="http://schemas.microsoft.com/office/drawing/2014/main" id="{7E60EDDE-817D-E73E-DE0B-09E40BA2B86F}"/>
                      </a:ext>
                    </a:extLst>
                  </p14:cNvPr>
                  <p14:cNvContentPartPr/>
                  <p14:nvPr/>
                </p14:nvContentPartPr>
                <p14:xfrm>
                  <a:off x="3008700" y="506700"/>
                  <a:ext cx="614880" cy="264600"/>
                </p14:xfrm>
              </p:contentPart>
            </mc:Choice>
            <mc:Fallback>
              <p:pic>
                <p:nvPicPr>
                  <p:cNvPr id="2053" name="Entrada de lápiz 2052">
                    <a:extLst>
                      <a:ext uri="{FF2B5EF4-FFF2-40B4-BE49-F238E27FC236}">
                        <a16:creationId xmlns:a16="http://schemas.microsoft.com/office/drawing/2014/main" id="{7E60EDDE-817D-E73E-DE0B-09E40BA2B86F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004377" y="502380"/>
                    <a:ext cx="623525" cy="2732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2056" name="Picture 6" descr="icono de cerebro aislado sobre fondo blanco. cerebro icono vector  ilustración de diseño similar. símbolo de icono de cerebro para logotipo,  web, aplicación y plantilla. 6408298 Vector en Vecteezy">
            <a:extLst>
              <a:ext uri="{FF2B5EF4-FFF2-40B4-BE49-F238E27FC236}">
                <a16:creationId xmlns:a16="http://schemas.microsoft.com/office/drawing/2014/main" id="{C777D042-7986-109A-4245-89507B7C8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853" y="564071"/>
            <a:ext cx="905227" cy="90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Flecha: a la derecha 2056">
            <a:extLst>
              <a:ext uri="{FF2B5EF4-FFF2-40B4-BE49-F238E27FC236}">
                <a16:creationId xmlns:a16="http://schemas.microsoft.com/office/drawing/2014/main" id="{F45BED6D-4117-5C49-7C24-1CEB1429C795}"/>
              </a:ext>
            </a:extLst>
          </p:cNvPr>
          <p:cNvSpPr/>
          <p:nvPr/>
        </p:nvSpPr>
        <p:spPr>
          <a:xfrm>
            <a:off x="3873835" y="759206"/>
            <a:ext cx="707562" cy="368214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60" name="CuadroTexto 2059">
            <a:extLst>
              <a:ext uri="{FF2B5EF4-FFF2-40B4-BE49-F238E27FC236}">
                <a16:creationId xmlns:a16="http://schemas.microsoft.com/office/drawing/2014/main" id="{7E7CBDC8-9E6F-6507-98F9-2CAAC8A159BF}"/>
              </a:ext>
            </a:extLst>
          </p:cNvPr>
          <p:cNvSpPr txBox="1"/>
          <p:nvPr/>
        </p:nvSpPr>
        <p:spPr>
          <a:xfrm>
            <a:off x="5880509" y="1530827"/>
            <a:ext cx="2278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latin typeface="Century Gothic" panose="020B0502020202020204" pitchFamily="34" charset="0"/>
              </a:rPr>
              <a:t>Anatomical Domain</a:t>
            </a:r>
          </a:p>
        </p:txBody>
      </p:sp>
      <p:sp>
        <p:nvSpPr>
          <p:cNvPr id="2061" name="CuadroTexto 2060">
            <a:extLst>
              <a:ext uri="{FF2B5EF4-FFF2-40B4-BE49-F238E27FC236}">
                <a16:creationId xmlns:a16="http://schemas.microsoft.com/office/drawing/2014/main" id="{37089EA6-C503-7F0F-BBBD-F022218E9CBA}"/>
              </a:ext>
            </a:extLst>
          </p:cNvPr>
          <p:cNvSpPr txBox="1"/>
          <p:nvPr/>
        </p:nvSpPr>
        <p:spPr>
          <a:xfrm>
            <a:off x="5889980" y="3115485"/>
            <a:ext cx="2278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latin typeface="Century Gothic" panose="020B0502020202020204" pitchFamily="34" charset="0"/>
                <a:cs typeface="GothicE" panose="00000400000000000000" pitchFamily="2" charset="0"/>
              </a:rPr>
              <a:t>Functional Domain</a:t>
            </a:r>
          </a:p>
        </p:txBody>
      </p:sp>
      <p:sp>
        <p:nvSpPr>
          <p:cNvPr id="2062" name="Rectángulo: esquinas redondeadas 2061">
            <a:extLst>
              <a:ext uri="{FF2B5EF4-FFF2-40B4-BE49-F238E27FC236}">
                <a16:creationId xmlns:a16="http://schemas.microsoft.com/office/drawing/2014/main" id="{198223E8-F041-77B6-96A7-AE7D95080E63}"/>
              </a:ext>
            </a:extLst>
          </p:cNvPr>
          <p:cNvSpPr/>
          <p:nvPr/>
        </p:nvSpPr>
        <p:spPr>
          <a:xfrm>
            <a:off x="689329" y="195445"/>
            <a:ext cx="10382359" cy="3331280"/>
          </a:xfrm>
          <a:prstGeom prst="roundRect">
            <a:avLst/>
          </a:prstGeom>
          <a:noFill/>
          <a:ln>
            <a:solidFill>
              <a:schemeClr val="accent1">
                <a:shade val="1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44237"/>
                      <a:gd name="connsiteY0" fmla="*/ 623798 h 3742713"/>
                      <a:gd name="connsiteX1" fmla="*/ 623798 w 11044237"/>
                      <a:gd name="connsiteY1" fmla="*/ 0 h 3742713"/>
                      <a:gd name="connsiteX2" fmla="*/ 10420439 w 11044237"/>
                      <a:gd name="connsiteY2" fmla="*/ 0 h 3742713"/>
                      <a:gd name="connsiteX3" fmla="*/ 11044237 w 11044237"/>
                      <a:gd name="connsiteY3" fmla="*/ 623798 h 3742713"/>
                      <a:gd name="connsiteX4" fmla="*/ 11044237 w 11044237"/>
                      <a:gd name="connsiteY4" fmla="*/ 3118915 h 3742713"/>
                      <a:gd name="connsiteX5" fmla="*/ 10420439 w 11044237"/>
                      <a:gd name="connsiteY5" fmla="*/ 3742713 h 3742713"/>
                      <a:gd name="connsiteX6" fmla="*/ 623798 w 11044237"/>
                      <a:gd name="connsiteY6" fmla="*/ 3742713 h 3742713"/>
                      <a:gd name="connsiteX7" fmla="*/ 0 w 11044237"/>
                      <a:gd name="connsiteY7" fmla="*/ 3118915 h 3742713"/>
                      <a:gd name="connsiteX8" fmla="*/ 0 w 11044237"/>
                      <a:gd name="connsiteY8" fmla="*/ 623798 h 374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044237" h="3742713" extrusionOk="0">
                        <a:moveTo>
                          <a:pt x="0" y="623798"/>
                        </a:moveTo>
                        <a:cubicBezTo>
                          <a:pt x="-54973" y="245376"/>
                          <a:pt x="228303" y="19134"/>
                          <a:pt x="623798" y="0"/>
                        </a:cubicBezTo>
                        <a:cubicBezTo>
                          <a:pt x="3789937" y="132882"/>
                          <a:pt x="8761223" y="-84951"/>
                          <a:pt x="10420439" y="0"/>
                        </a:cubicBezTo>
                        <a:cubicBezTo>
                          <a:pt x="10742030" y="22385"/>
                          <a:pt x="11032231" y="345646"/>
                          <a:pt x="11044237" y="623798"/>
                        </a:cubicBezTo>
                        <a:cubicBezTo>
                          <a:pt x="11064424" y="1363574"/>
                          <a:pt x="11196717" y="2095652"/>
                          <a:pt x="11044237" y="3118915"/>
                        </a:cubicBezTo>
                        <a:cubicBezTo>
                          <a:pt x="11088476" y="3468677"/>
                          <a:pt x="10772824" y="3726514"/>
                          <a:pt x="10420439" y="3742713"/>
                        </a:cubicBezTo>
                        <a:cubicBezTo>
                          <a:pt x="9434271" y="3830352"/>
                          <a:pt x="3352484" y="3670034"/>
                          <a:pt x="623798" y="3742713"/>
                        </a:cubicBezTo>
                        <a:cubicBezTo>
                          <a:pt x="272689" y="3679825"/>
                          <a:pt x="-34322" y="3511126"/>
                          <a:pt x="0" y="3118915"/>
                        </a:cubicBezTo>
                        <a:cubicBezTo>
                          <a:pt x="-38581" y="1942578"/>
                          <a:pt x="63341" y="1301082"/>
                          <a:pt x="0" y="62379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63" name="CuadroTexto 2062">
            <a:extLst>
              <a:ext uri="{FF2B5EF4-FFF2-40B4-BE49-F238E27FC236}">
                <a16:creationId xmlns:a16="http://schemas.microsoft.com/office/drawing/2014/main" id="{6F20DCB5-B3ED-EF21-A992-A98780BF81B5}"/>
              </a:ext>
            </a:extLst>
          </p:cNvPr>
          <p:cNvSpPr txBox="1"/>
          <p:nvPr/>
        </p:nvSpPr>
        <p:spPr>
          <a:xfrm>
            <a:off x="8354600" y="2260527"/>
            <a:ext cx="249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>
                <a:latin typeface="Century Gothic" panose="020B0502020202020204" pitchFamily="34" charset="0"/>
              </a:rPr>
              <a:t>Nodes: Types of cells and activation (binary)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071" name="Entrada de lápiz 2070">
                <a:extLst>
                  <a:ext uri="{FF2B5EF4-FFF2-40B4-BE49-F238E27FC236}">
                    <a16:creationId xmlns:a16="http://schemas.microsoft.com/office/drawing/2014/main" id="{8D7215A4-7B28-C6F3-730F-997F634CA23F}"/>
                  </a:ext>
                </a:extLst>
              </p14:cNvPr>
              <p14:cNvContentPartPr/>
              <p14:nvPr/>
            </p14:nvContentPartPr>
            <p14:xfrm>
              <a:off x="8586283" y="1888978"/>
              <a:ext cx="515160" cy="360360"/>
            </p14:xfrm>
          </p:contentPart>
        </mc:Choice>
        <mc:Fallback>
          <p:pic>
            <p:nvPicPr>
              <p:cNvPr id="2071" name="Entrada de lápiz 2070">
                <a:extLst>
                  <a:ext uri="{FF2B5EF4-FFF2-40B4-BE49-F238E27FC236}">
                    <a16:creationId xmlns:a16="http://schemas.microsoft.com/office/drawing/2014/main" id="{8D7215A4-7B28-C6F3-730F-997F634CA23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568283" y="1870978"/>
                <a:ext cx="55080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088" name="Entrada de lápiz 2087">
                <a:extLst>
                  <a:ext uri="{FF2B5EF4-FFF2-40B4-BE49-F238E27FC236}">
                    <a16:creationId xmlns:a16="http://schemas.microsoft.com/office/drawing/2014/main" id="{DF3B86D7-2C2F-E9D0-5A2F-8ED8CB5A763E}"/>
                  </a:ext>
                </a:extLst>
              </p14:cNvPr>
              <p14:cNvContentPartPr/>
              <p14:nvPr/>
            </p14:nvContentPartPr>
            <p14:xfrm>
              <a:off x="9084175" y="1844632"/>
              <a:ext cx="42120" cy="55440"/>
            </p14:xfrm>
          </p:contentPart>
        </mc:Choice>
        <mc:Fallback>
          <p:pic>
            <p:nvPicPr>
              <p:cNvPr id="2088" name="Entrada de lápiz 2087">
                <a:extLst>
                  <a:ext uri="{FF2B5EF4-FFF2-40B4-BE49-F238E27FC236}">
                    <a16:creationId xmlns:a16="http://schemas.microsoft.com/office/drawing/2014/main" id="{DF3B86D7-2C2F-E9D0-5A2F-8ED8CB5A763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079892" y="1840312"/>
                <a:ext cx="50687" cy="64080"/>
              </a:xfrm>
              <a:prstGeom prst="rect">
                <a:avLst/>
              </a:prstGeom>
            </p:spPr>
          </p:pic>
        </mc:Fallback>
      </mc:AlternateContent>
      <p:pic>
        <p:nvPicPr>
          <p:cNvPr id="2090" name="Imagen 2089">
            <a:extLst>
              <a:ext uri="{FF2B5EF4-FFF2-40B4-BE49-F238E27FC236}">
                <a16:creationId xmlns:a16="http://schemas.microsoft.com/office/drawing/2014/main" id="{F51B8248-AC56-E9BF-35F6-762C66EF08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0526" b="47999"/>
          <a:stretch>
            <a:fillRect/>
          </a:stretch>
        </p:blipFill>
        <p:spPr>
          <a:xfrm>
            <a:off x="78910" y="4108990"/>
            <a:ext cx="612000" cy="345150"/>
          </a:xfrm>
          <a:prstGeom prst="rect">
            <a:avLst/>
          </a:prstGeom>
          <a:ln w="25400">
            <a:solidFill>
              <a:schemeClr val="tx1"/>
            </a:solidFill>
          </a:ln>
          <a:scene3d>
            <a:camera prst="orthographicFront">
              <a:rot lat="900000" lon="18899981" rev="0"/>
            </a:camera>
            <a:lightRig rig="threePt" dir="t"/>
          </a:scene3d>
        </p:spPr>
      </p:pic>
      <p:pic>
        <p:nvPicPr>
          <p:cNvPr id="2091" name="Imagen 2090">
            <a:extLst>
              <a:ext uri="{FF2B5EF4-FFF2-40B4-BE49-F238E27FC236}">
                <a16:creationId xmlns:a16="http://schemas.microsoft.com/office/drawing/2014/main" id="{7F5E1756-52D1-9340-00F1-3B6BC9B8F62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9535" t="1" b="47998"/>
          <a:stretch>
            <a:fillRect/>
          </a:stretch>
        </p:blipFill>
        <p:spPr>
          <a:xfrm>
            <a:off x="574615" y="3986263"/>
            <a:ext cx="594000" cy="328419"/>
          </a:xfrm>
          <a:prstGeom prst="rect">
            <a:avLst/>
          </a:prstGeom>
          <a:ln w="25400">
            <a:solidFill>
              <a:schemeClr val="tx1"/>
            </a:solidFill>
          </a:ln>
          <a:scene3d>
            <a:camera prst="orthographicFront">
              <a:rot lat="900000" lon="18899981" rev="0"/>
            </a:camera>
            <a:lightRig rig="threePt" dir="t"/>
          </a:scene3d>
        </p:spPr>
      </p:pic>
      <p:pic>
        <p:nvPicPr>
          <p:cNvPr id="2092" name="Imagen 2091">
            <a:extLst>
              <a:ext uri="{FF2B5EF4-FFF2-40B4-BE49-F238E27FC236}">
                <a16:creationId xmlns:a16="http://schemas.microsoft.com/office/drawing/2014/main" id="{31E9390F-D365-45A7-561F-1A1930A09DE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9535" t="50571" b="-1"/>
          <a:stretch>
            <a:fillRect/>
          </a:stretch>
        </p:blipFill>
        <p:spPr>
          <a:xfrm>
            <a:off x="564389" y="4386769"/>
            <a:ext cx="612000" cy="307061"/>
          </a:xfrm>
          <a:prstGeom prst="rect">
            <a:avLst/>
          </a:prstGeom>
          <a:ln w="25400">
            <a:solidFill>
              <a:schemeClr val="tx1"/>
            </a:solidFill>
          </a:ln>
          <a:scene3d>
            <a:camera prst="orthographicFront">
              <a:rot lat="900000" lon="18899981" rev="0"/>
            </a:camera>
            <a:lightRig rig="threePt" dir="t"/>
          </a:scene3d>
        </p:spPr>
      </p:pic>
      <p:pic>
        <p:nvPicPr>
          <p:cNvPr id="2093" name="Imagen 2092">
            <a:extLst>
              <a:ext uri="{FF2B5EF4-FFF2-40B4-BE49-F238E27FC236}">
                <a16:creationId xmlns:a16="http://schemas.microsoft.com/office/drawing/2014/main" id="{3D96AF81-F365-DADA-7B88-DE220C004F8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2573" r="50526"/>
          <a:stretch>
            <a:fillRect/>
          </a:stretch>
        </p:blipFill>
        <p:spPr>
          <a:xfrm>
            <a:off x="77951" y="4512569"/>
            <a:ext cx="612000" cy="314792"/>
          </a:xfrm>
          <a:prstGeom prst="rect">
            <a:avLst/>
          </a:prstGeom>
          <a:ln w="25400">
            <a:solidFill>
              <a:schemeClr val="tx1"/>
            </a:solidFill>
          </a:ln>
          <a:scene3d>
            <a:camera prst="orthographicFront">
              <a:rot lat="900000" lon="18899981" rev="0"/>
            </a:camera>
            <a:lightRig rig="threePt" dir="t"/>
          </a:scene3d>
        </p:spPr>
      </p:pic>
      <p:cxnSp>
        <p:nvCxnSpPr>
          <p:cNvPr id="2096" name="Conector recto de flecha 2095">
            <a:extLst>
              <a:ext uri="{FF2B5EF4-FFF2-40B4-BE49-F238E27FC236}">
                <a16:creationId xmlns:a16="http://schemas.microsoft.com/office/drawing/2014/main" id="{978DB6C0-C4F3-6B1D-7C17-1CFA2B32C603}"/>
              </a:ext>
            </a:extLst>
          </p:cNvPr>
          <p:cNvCxnSpPr/>
          <p:nvPr/>
        </p:nvCxnSpPr>
        <p:spPr>
          <a:xfrm>
            <a:off x="1342424" y="4295718"/>
            <a:ext cx="46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7" name="CuadroTexto 2096">
            <a:extLst>
              <a:ext uri="{FF2B5EF4-FFF2-40B4-BE49-F238E27FC236}">
                <a16:creationId xmlns:a16="http://schemas.microsoft.com/office/drawing/2014/main" id="{7967A019-502C-564C-3D6B-9DE62E4EA31A}"/>
              </a:ext>
            </a:extLst>
          </p:cNvPr>
          <p:cNvSpPr txBox="1"/>
          <p:nvPr/>
        </p:nvSpPr>
        <p:spPr>
          <a:xfrm>
            <a:off x="2202299" y="4101472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s-CL" dirty="0"/>
          </a:p>
          <a:p>
            <a:endParaRPr lang="es-C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99" name="Rectángulo 2098">
                <a:extLst>
                  <a:ext uri="{FF2B5EF4-FFF2-40B4-BE49-F238E27FC236}">
                    <a16:creationId xmlns:a16="http://schemas.microsoft.com/office/drawing/2014/main" id="{4FD38858-3DCC-A21E-B64C-6A3365A4E7EE}"/>
                  </a:ext>
                </a:extLst>
              </p:cNvPr>
              <p:cNvSpPr/>
              <p:nvPr/>
            </p:nvSpPr>
            <p:spPr>
              <a:xfrm>
                <a:off x="1898028" y="3679175"/>
                <a:ext cx="319657" cy="1060061"/>
              </a:xfrm>
              <a:prstGeom prst="rect">
                <a:avLst/>
              </a:prstGeom>
              <a:solidFill>
                <a:srgbClr val="72BA3B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2099" name="Rectángulo 2098">
                <a:extLst>
                  <a:ext uri="{FF2B5EF4-FFF2-40B4-BE49-F238E27FC236}">
                    <a16:creationId xmlns:a16="http://schemas.microsoft.com/office/drawing/2014/main" id="{4FD38858-3DCC-A21E-B64C-6A3365A4E7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028" y="3679175"/>
                <a:ext cx="319657" cy="1060061"/>
              </a:xfrm>
              <a:prstGeom prst="rect">
                <a:avLst/>
              </a:prstGeom>
              <a:blipFill>
                <a:blip r:embed="rId29"/>
                <a:stretch>
                  <a:fillRect l="-714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00" name="CuadroTexto 2099">
            <a:extLst>
              <a:ext uri="{FF2B5EF4-FFF2-40B4-BE49-F238E27FC236}">
                <a16:creationId xmlns:a16="http://schemas.microsoft.com/office/drawing/2014/main" id="{49B71B70-D333-88D9-E4A6-4FDEEB6487C3}"/>
              </a:ext>
            </a:extLst>
          </p:cNvPr>
          <p:cNvSpPr txBox="1"/>
          <p:nvPr/>
        </p:nvSpPr>
        <p:spPr>
          <a:xfrm>
            <a:off x="1203376" y="4724220"/>
            <a:ext cx="1615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latin typeface="Century Gothic" panose="020B0502020202020204" pitchFamily="34" charset="0"/>
                <a:cs typeface="GothicE" panose="00000400000000000000" pitchFamily="2" charset="0"/>
              </a:rPr>
              <a:t>Features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17" name="Rectángulo 2116">
                <a:extLst>
                  <a:ext uri="{FF2B5EF4-FFF2-40B4-BE49-F238E27FC236}">
                    <a16:creationId xmlns:a16="http://schemas.microsoft.com/office/drawing/2014/main" id="{0A0D0244-998F-99B8-3DA7-99C70D64256F}"/>
                  </a:ext>
                </a:extLst>
              </p:cNvPr>
              <p:cNvSpPr/>
              <p:nvPr/>
            </p:nvSpPr>
            <p:spPr>
              <a:xfrm>
                <a:off x="1707659" y="5149346"/>
                <a:ext cx="798174" cy="524988"/>
              </a:xfrm>
              <a:prstGeom prst="rect">
                <a:avLst/>
              </a:prstGeom>
              <a:solidFill>
                <a:srgbClr val="B4D05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2117" name="Rectángulo 2116">
                <a:extLst>
                  <a:ext uri="{FF2B5EF4-FFF2-40B4-BE49-F238E27FC236}">
                    <a16:creationId xmlns:a16="http://schemas.microsoft.com/office/drawing/2014/main" id="{0A0D0244-998F-99B8-3DA7-99C70D6425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659" y="5149346"/>
                <a:ext cx="798174" cy="524988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18" name="CuadroTexto 2117">
            <a:extLst>
              <a:ext uri="{FF2B5EF4-FFF2-40B4-BE49-F238E27FC236}">
                <a16:creationId xmlns:a16="http://schemas.microsoft.com/office/drawing/2014/main" id="{BDA7C35E-35EC-B4E6-50BB-3B556FD3C74F}"/>
              </a:ext>
            </a:extLst>
          </p:cNvPr>
          <p:cNvSpPr txBox="1"/>
          <p:nvPr/>
        </p:nvSpPr>
        <p:spPr>
          <a:xfrm>
            <a:off x="1103956" y="5655845"/>
            <a:ext cx="2202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latin typeface="Century Gothic" panose="020B0502020202020204" pitchFamily="34" charset="0"/>
                <a:cs typeface="GothicE" panose="00000400000000000000" pitchFamily="2" charset="0"/>
              </a:rPr>
              <a:t>Node embeddings</a:t>
            </a:r>
          </a:p>
        </p:txBody>
      </p:sp>
      <p:cxnSp>
        <p:nvCxnSpPr>
          <p:cNvPr id="2121" name="Conector recto de flecha 2120">
            <a:extLst>
              <a:ext uri="{FF2B5EF4-FFF2-40B4-BE49-F238E27FC236}">
                <a16:creationId xmlns:a16="http://schemas.microsoft.com/office/drawing/2014/main" id="{1671AA34-0C58-3F64-9DE7-D95DDC9A744E}"/>
              </a:ext>
            </a:extLst>
          </p:cNvPr>
          <p:cNvCxnSpPr/>
          <p:nvPr/>
        </p:nvCxnSpPr>
        <p:spPr>
          <a:xfrm>
            <a:off x="1234188" y="5478508"/>
            <a:ext cx="36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22" name="Rectángulo 2121">
                <a:extLst>
                  <a:ext uri="{FF2B5EF4-FFF2-40B4-BE49-F238E27FC236}">
                    <a16:creationId xmlns:a16="http://schemas.microsoft.com/office/drawing/2014/main" id="{7841E58A-56D5-9122-4B15-F72334196245}"/>
                  </a:ext>
                </a:extLst>
              </p:cNvPr>
              <p:cNvSpPr/>
              <p:nvPr/>
            </p:nvSpPr>
            <p:spPr>
              <a:xfrm>
                <a:off x="10367534" y="4638568"/>
                <a:ext cx="625444" cy="712762"/>
              </a:xfrm>
              <a:prstGeom prst="rect">
                <a:avLst/>
              </a:prstGeom>
              <a:solidFill>
                <a:srgbClr val="72BA3B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s-CL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122" name="Rectángulo 2121">
                <a:extLst>
                  <a:ext uri="{FF2B5EF4-FFF2-40B4-BE49-F238E27FC236}">
                    <a16:creationId xmlns:a16="http://schemas.microsoft.com/office/drawing/2014/main" id="{7841E58A-56D5-9122-4B15-F723341962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7534" y="4638568"/>
                <a:ext cx="625444" cy="712762"/>
              </a:xfrm>
              <a:prstGeom prst="rect">
                <a:avLst/>
              </a:prstGeom>
              <a:blipFill>
                <a:blip r:embed="rId31"/>
                <a:stretch>
                  <a:fillRect r="-10476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2F34AA6B-57C2-11B1-3482-43CD5E0B7831}"/>
              </a:ext>
            </a:extLst>
          </p:cNvPr>
          <p:cNvCxnSpPr/>
          <p:nvPr/>
        </p:nvCxnSpPr>
        <p:spPr>
          <a:xfrm>
            <a:off x="2577434" y="5446606"/>
            <a:ext cx="43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773B913F-A3ED-63C1-1240-EA0878CE94F7}"/>
              </a:ext>
            </a:extLst>
          </p:cNvPr>
          <p:cNvCxnSpPr/>
          <p:nvPr/>
        </p:nvCxnSpPr>
        <p:spPr>
          <a:xfrm>
            <a:off x="2437994" y="4314110"/>
            <a:ext cx="5900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rapecio 4">
            <a:extLst>
              <a:ext uri="{FF2B5EF4-FFF2-40B4-BE49-F238E27FC236}">
                <a16:creationId xmlns:a16="http://schemas.microsoft.com/office/drawing/2014/main" id="{C5379D42-4E4E-46B2-B4D1-15C43D6CCC80}"/>
              </a:ext>
            </a:extLst>
          </p:cNvPr>
          <p:cNvSpPr/>
          <p:nvPr/>
        </p:nvSpPr>
        <p:spPr>
          <a:xfrm rot="5400000">
            <a:off x="2067568" y="4950318"/>
            <a:ext cx="2740225" cy="567383"/>
          </a:xfrm>
          <a:prstGeom prst="trapezoid">
            <a:avLst/>
          </a:prstGeom>
          <a:solidFill>
            <a:srgbClr val="92B1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chemeClr val="tx1"/>
                </a:solidFill>
                <a:latin typeface="Century Gothic" panose="020B0502020202020204" pitchFamily="34" charset="0"/>
              </a:rPr>
              <a:t>Sum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5D8C47F4-A93E-EAF7-D4FD-B885CAA0A5DB}"/>
              </a:ext>
            </a:extLst>
          </p:cNvPr>
          <p:cNvCxnSpPr/>
          <p:nvPr/>
        </p:nvCxnSpPr>
        <p:spPr>
          <a:xfrm>
            <a:off x="3792929" y="4591650"/>
            <a:ext cx="25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35679606-13F9-3423-70E9-FA2ECE883305}"/>
                  </a:ext>
                </a:extLst>
              </p:cNvPr>
              <p:cNvSpPr txBox="1"/>
              <p:nvPr/>
            </p:nvSpPr>
            <p:spPr>
              <a:xfrm>
                <a:off x="4091063" y="4430760"/>
                <a:ext cx="216598" cy="2900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35679606-13F9-3423-70E9-FA2ECE883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1063" y="4430760"/>
                <a:ext cx="216598" cy="290079"/>
              </a:xfrm>
              <a:prstGeom prst="rect">
                <a:avLst/>
              </a:prstGeom>
              <a:blipFill>
                <a:blip r:embed="rId32"/>
                <a:stretch>
                  <a:fillRect l="-25000" r="-5556" b="-14894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4CA84860-542E-8C9B-E4D6-CAAC66082ADC}"/>
              </a:ext>
            </a:extLst>
          </p:cNvPr>
          <p:cNvCxnSpPr/>
          <p:nvPr/>
        </p:nvCxnSpPr>
        <p:spPr>
          <a:xfrm>
            <a:off x="3785293" y="5780301"/>
            <a:ext cx="25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B8876E88-A608-B69D-5973-6755DF456C91}"/>
                  </a:ext>
                </a:extLst>
              </p:cNvPr>
              <p:cNvSpPr txBox="1"/>
              <p:nvPr/>
            </p:nvSpPr>
            <p:spPr>
              <a:xfrm>
                <a:off x="4094683" y="5619411"/>
                <a:ext cx="241155" cy="336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B8876E88-A608-B69D-5973-6755DF456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683" y="5619411"/>
                <a:ext cx="241155" cy="336887"/>
              </a:xfrm>
              <a:prstGeom prst="rect">
                <a:avLst/>
              </a:prstGeom>
              <a:blipFill>
                <a:blip r:embed="rId33"/>
                <a:stretch>
                  <a:fillRect l="-25641" r="-15385" b="-1454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04588931-8115-C9D8-61E4-0DE729BF63AE}"/>
              </a:ext>
            </a:extLst>
          </p:cNvPr>
          <p:cNvCxnSpPr/>
          <p:nvPr/>
        </p:nvCxnSpPr>
        <p:spPr>
          <a:xfrm>
            <a:off x="2559335" y="6331287"/>
            <a:ext cx="43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83C974FA-475F-1454-2E32-3D777E53D73B}"/>
                  </a:ext>
                </a:extLst>
              </p:cNvPr>
              <p:cNvSpPr txBox="1"/>
              <p:nvPr/>
            </p:nvSpPr>
            <p:spPr>
              <a:xfrm>
                <a:off x="2015542" y="6170397"/>
                <a:ext cx="3409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83C974FA-475F-1454-2E32-3D777E53D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542" y="6170397"/>
                <a:ext cx="340939" cy="276999"/>
              </a:xfrm>
              <a:prstGeom prst="rect">
                <a:avLst/>
              </a:prstGeom>
              <a:blipFill>
                <a:blip r:embed="rId34"/>
                <a:stretch>
                  <a:fillRect l="-25000" r="-48214" b="-1304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uadroTexto 14">
            <a:extLst>
              <a:ext uri="{FF2B5EF4-FFF2-40B4-BE49-F238E27FC236}">
                <a16:creationId xmlns:a16="http://schemas.microsoft.com/office/drawing/2014/main" id="{5235A212-E785-7BCF-42E4-E6D1BEEC1EB9}"/>
              </a:ext>
            </a:extLst>
          </p:cNvPr>
          <p:cNvSpPr txBox="1"/>
          <p:nvPr/>
        </p:nvSpPr>
        <p:spPr>
          <a:xfrm>
            <a:off x="5593664" y="6314807"/>
            <a:ext cx="2278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latin typeface="Century Gothic" panose="020B0502020202020204" pitchFamily="34" charset="0"/>
                <a:cs typeface="GothicE" panose="00000400000000000000" pitchFamily="2" charset="0"/>
              </a:rPr>
              <a:t>Graph Transformer</a:t>
            </a: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DBDDF448-9FA3-6DAA-1DFA-05274CF47706}"/>
              </a:ext>
            </a:extLst>
          </p:cNvPr>
          <p:cNvCxnSpPr/>
          <p:nvPr/>
        </p:nvCxnSpPr>
        <p:spPr>
          <a:xfrm>
            <a:off x="8296253" y="4995952"/>
            <a:ext cx="25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AD47889D-85A4-B8C5-E82E-D93CD88EC055}"/>
                  </a:ext>
                </a:extLst>
              </p:cNvPr>
              <p:cNvSpPr txBox="1"/>
              <p:nvPr/>
            </p:nvSpPr>
            <p:spPr>
              <a:xfrm>
                <a:off x="8576403" y="4840446"/>
                <a:ext cx="5086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AD47889D-85A4-B8C5-E82E-D93CD88EC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6403" y="4840446"/>
                <a:ext cx="508665" cy="276999"/>
              </a:xfrm>
              <a:prstGeom prst="rect">
                <a:avLst/>
              </a:prstGeom>
              <a:blipFill>
                <a:blip r:embed="rId35"/>
                <a:stretch>
                  <a:fillRect l="-12048" r="-4819" b="-15556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rapecio 17">
            <a:extLst>
              <a:ext uri="{FF2B5EF4-FFF2-40B4-BE49-F238E27FC236}">
                <a16:creationId xmlns:a16="http://schemas.microsoft.com/office/drawing/2014/main" id="{6C15CD95-AEFA-28CC-05B7-C501BEDB344C}"/>
              </a:ext>
            </a:extLst>
          </p:cNvPr>
          <p:cNvSpPr/>
          <p:nvPr/>
        </p:nvSpPr>
        <p:spPr>
          <a:xfrm rot="5400000">
            <a:off x="8437773" y="4674627"/>
            <a:ext cx="2460466" cy="567383"/>
          </a:xfrm>
          <a:prstGeom prst="trapezoid">
            <a:avLst/>
          </a:prstGeom>
          <a:solidFill>
            <a:srgbClr val="92B1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chemeClr val="tx1"/>
                </a:solidFill>
                <a:latin typeface="Century Gothic" panose="020B0502020202020204" pitchFamily="34" charset="0"/>
              </a:rPr>
              <a:t>MLP</a:t>
            </a: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59F322BA-E65D-04EE-6103-34108A6C7E17}"/>
              </a:ext>
            </a:extLst>
          </p:cNvPr>
          <p:cNvCxnSpPr/>
          <p:nvPr/>
        </p:nvCxnSpPr>
        <p:spPr>
          <a:xfrm>
            <a:off x="9003974" y="4963246"/>
            <a:ext cx="32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: angular 23">
            <a:extLst>
              <a:ext uri="{FF2B5EF4-FFF2-40B4-BE49-F238E27FC236}">
                <a16:creationId xmlns:a16="http://schemas.microsoft.com/office/drawing/2014/main" id="{1C428378-46BC-9C5C-FFE1-A7957ACD9980}"/>
              </a:ext>
            </a:extLst>
          </p:cNvPr>
          <p:cNvCxnSpPr>
            <a:cxnSpLocks/>
          </p:cNvCxnSpPr>
          <p:nvPr/>
        </p:nvCxnSpPr>
        <p:spPr>
          <a:xfrm rot="10800000" flipV="1">
            <a:off x="2141153" y="5169662"/>
            <a:ext cx="6624000" cy="1512000"/>
          </a:xfrm>
          <a:prstGeom prst="bentConnector3">
            <a:avLst>
              <a:gd name="adj1" fmla="val 11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EAA7FBE0-1CC8-F65E-4656-F224E0827F1B}"/>
              </a:ext>
            </a:extLst>
          </p:cNvPr>
          <p:cNvCxnSpPr>
            <a:cxnSpLocks/>
          </p:cNvCxnSpPr>
          <p:nvPr/>
        </p:nvCxnSpPr>
        <p:spPr>
          <a:xfrm rot="16200000">
            <a:off x="2025483" y="6558720"/>
            <a:ext cx="25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6EE6569F-AC50-6A5D-839D-4AE41BEB5C32}"/>
              </a:ext>
            </a:extLst>
          </p:cNvPr>
          <p:cNvCxnSpPr/>
          <p:nvPr/>
        </p:nvCxnSpPr>
        <p:spPr>
          <a:xfrm>
            <a:off x="10009817" y="4971953"/>
            <a:ext cx="32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0E834290-062D-2CC8-5EB2-805BE1B6654F}"/>
              </a:ext>
            </a:extLst>
          </p:cNvPr>
          <p:cNvSpPr/>
          <p:nvPr/>
        </p:nvSpPr>
        <p:spPr>
          <a:xfrm>
            <a:off x="4518310" y="3900763"/>
            <a:ext cx="3771082" cy="2272548"/>
          </a:xfrm>
          <a:prstGeom prst="roundRect">
            <a:avLst/>
          </a:prstGeom>
          <a:noFill/>
          <a:ln>
            <a:solidFill>
              <a:schemeClr val="accent1">
                <a:shade val="1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44237"/>
                      <a:gd name="connsiteY0" fmla="*/ 623798 h 3742713"/>
                      <a:gd name="connsiteX1" fmla="*/ 623798 w 11044237"/>
                      <a:gd name="connsiteY1" fmla="*/ 0 h 3742713"/>
                      <a:gd name="connsiteX2" fmla="*/ 10420439 w 11044237"/>
                      <a:gd name="connsiteY2" fmla="*/ 0 h 3742713"/>
                      <a:gd name="connsiteX3" fmla="*/ 11044237 w 11044237"/>
                      <a:gd name="connsiteY3" fmla="*/ 623798 h 3742713"/>
                      <a:gd name="connsiteX4" fmla="*/ 11044237 w 11044237"/>
                      <a:gd name="connsiteY4" fmla="*/ 3118915 h 3742713"/>
                      <a:gd name="connsiteX5" fmla="*/ 10420439 w 11044237"/>
                      <a:gd name="connsiteY5" fmla="*/ 3742713 h 3742713"/>
                      <a:gd name="connsiteX6" fmla="*/ 623798 w 11044237"/>
                      <a:gd name="connsiteY6" fmla="*/ 3742713 h 3742713"/>
                      <a:gd name="connsiteX7" fmla="*/ 0 w 11044237"/>
                      <a:gd name="connsiteY7" fmla="*/ 3118915 h 3742713"/>
                      <a:gd name="connsiteX8" fmla="*/ 0 w 11044237"/>
                      <a:gd name="connsiteY8" fmla="*/ 623798 h 374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044237" h="3742713" extrusionOk="0">
                        <a:moveTo>
                          <a:pt x="0" y="623798"/>
                        </a:moveTo>
                        <a:cubicBezTo>
                          <a:pt x="-54973" y="245376"/>
                          <a:pt x="228303" y="19134"/>
                          <a:pt x="623798" y="0"/>
                        </a:cubicBezTo>
                        <a:cubicBezTo>
                          <a:pt x="3789937" y="132882"/>
                          <a:pt x="8761223" y="-84951"/>
                          <a:pt x="10420439" y="0"/>
                        </a:cubicBezTo>
                        <a:cubicBezTo>
                          <a:pt x="10742030" y="22385"/>
                          <a:pt x="11032231" y="345646"/>
                          <a:pt x="11044237" y="623798"/>
                        </a:cubicBezTo>
                        <a:cubicBezTo>
                          <a:pt x="11064424" y="1363574"/>
                          <a:pt x="11196717" y="2095652"/>
                          <a:pt x="11044237" y="3118915"/>
                        </a:cubicBezTo>
                        <a:cubicBezTo>
                          <a:pt x="11088476" y="3468677"/>
                          <a:pt x="10772824" y="3726514"/>
                          <a:pt x="10420439" y="3742713"/>
                        </a:cubicBezTo>
                        <a:cubicBezTo>
                          <a:pt x="9434271" y="3830352"/>
                          <a:pt x="3352484" y="3670034"/>
                          <a:pt x="623798" y="3742713"/>
                        </a:cubicBezTo>
                        <a:cubicBezTo>
                          <a:pt x="272689" y="3679825"/>
                          <a:pt x="-34322" y="3511126"/>
                          <a:pt x="0" y="3118915"/>
                        </a:cubicBezTo>
                        <a:cubicBezTo>
                          <a:pt x="-38581" y="1942578"/>
                          <a:pt x="63341" y="1301082"/>
                          <a:pt x="0" y="62379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364ABB63-45FA-AEE2-4305-564AFB966AAB}"/>
              </a:ext>
            </a:extLst>
          </p:cNvPr>
          <p:cNvSpPr/>
          <p:nvPr/>
        </p:nvSpPr>
        <p:spPr>
          <a:xfrm>
            <a:off x="4652755" y="4353289"/>
            <a:ext cx="1131753" cy="1584000"/>
          </a:xfrm>
          <a:prstGeom prst="rect">
            <a:avLst/>
          </a:prstGeom>
          <a:solidFill>
            <a:srgbClr val="DCE2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Positional encoding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FDB2CB8E-3966-7806-5FE9-BD281B447410}"/>
              </a:ext>
            </a:extLst>
          </p:cNvPr>
          <p:cNvSpPr/>
          <p:nvPr/>
        </p:nvSpPr>
        <p:spPr>
          <a:xfrm>
            <a:off x="5858392" y="4353289"/>
            <a:ext cx="1004720" cy="1584000"/>
          </a:xfrm>
          <a:prstGeom prst="rect">
            <a:avLst/>
          </a:prstGeom>
          <a:solidFill>
            <a:srgbClr val="DCE2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Attention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B805A1A8-0343-7E03-7E8D-CB2FD37A62A1}"/>
              </a:ext>
            </a:extLst>
          </p:cNvPr>
          <p:cNvSpPr/>
          <p:nvPr/>
        </p:nvSpPr>
        <p:spPr>
          <a:xfrm>
            <a:off x="6955699" y="4346307"/>
            <a:ext cx="1207109" cy="1584000"/>
          </a:xfrm>
          <a:prstGeom prst="rect">
            <a:avLst/>
          </a:prstGeom>
          <a:solidFill>
            <a:srgbClr val="DCE2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Add&amp;Norm</a:t>
            </a:r>
          </a:p>
        </p:txBody>
      </p: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EE82ED7A-6A76-7951-027A-CD55F6771AFC}"/>
              </a:ext>
            </a:extLst>
          </p:cNvPr>
          <p:cNvCxnSpPr/>
          <p:nvPr/>
        </p:nvCxnSpPr>
        <p:spPr>
          <a:xfrm>
            <a:off x="4375716" y="4597747"/>
            <a:ext cx="25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C878021B-EC34-EBEB-67E3-94102DDA6801}"/>
              </a:ext>
            </a:extLst>
          </p:cNvPr>
          <p:cNvCxnSpPr/>
          <p:nvPr/>
        </p:nvCxnSpPr>
        <p:spPr>
          <a:xfrm>
            <a:off x="4334316" y="5783585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75" name="Grupo 1074">
            <a:extLst>
              <a:ext uri="{FF2B5EF4-FFF2-40B4-BE49-F238E27FC236}">
                <a16:creationId xmlns:a16="http://schemas.microsoft.com/office/drawing/2014/main" id="{11A8E645-9170-8A11-006D-A0544C31576E}"/>
              </a:ext>
            </a:extLst>
          </p:cNvPr>
          <p:cNvGrpSpPr/>
          <p:nvPr/>
        </p:nvGrpSpPr>
        <p:grpSpPr>
          <a:xfrm>
            <a:off x="128945" y="5309206"/>
            <a:ext cx="910074" cy="857346"/>
            <a:chOff x="8964180" y="5325403"/>
            <a:chExt cx="910074" cy="857346"/>
          </a:xfrm>
        </p:grpSpPr>
        <p:sp>
          <p:nvSpPr>
            <p:cNvPr id="1076" name="Elipse 1075">
              <a:extLst>
                <a:ext uri="{FF2B5EF4-FFF2-40B4-BE49-F238E27FC236}">
                  <a16:creationId xmlns:a16="http://schemas.microsoft.com/office/drawing/2014/main" id="{83261F48-60CE-88B8-BE33-6C5C7051766A}"/>
                </a:ext>
              </a:extLst>
            </p:cNvPr>
            <p:cNvSpPr/>
            <p:nvPr/>
          </p:nvSpPr>
          <p:spPr>
            <a:xfrm rot="20575525">
              <a:off x="9076443" y="5325403"/>
              <a:ext cx="180000" cy="180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77" name="Elipse 1076">
              <a:extLst>
                <a:ext uri="{FF2B5EF4-FFF2-40B4-BE49-F238E27FC236}">
                  <a16:creationId xmlns:a16="http://schemas.microsoft.com/office/drawing/2014/main" id="{AB704A69-E48E-E500-93B6-E72EB5F8A09A}"/>
                </a:ext>
              </a:extLst>
            </p:cNvPr>
            <p:cNvSpPr/>
            <p:nvPr/>
          </p:nvSpPr>
          <p:spPr>
            <a:xfrm rot="19446628">
              <a:off x="9406263" y="5453239"/>
              <a:ext cx="180000" cy="1800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78" name="Elipse 1077">
              <a:extLst>
                <a:ext uri="{FF2B5EF4-FFF2-40B4-BE49-F238E27FC236}">
                  <a16:creationId xmlns:a16="http://schemas.microsoft.com/office/drawing/2014/main" id="{878962D9-ACFE-2486-BD0C-3C645D7BCC44}"/>
                </a:ext>
              </a:extLst>
            </p:cNvPr>
            <p:cNvSpPr/>
            <p:nvPr/>
          </p:nvSpPr>
          <p:spPr>
            <a:xfrm rot="1837068">
              <a:off x="9038629" y="6002749"/>
              <a:ext cx="180000" cy="180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79" name="Elipse 1078">
              <a:extLst>
                <a:ext uri="{FF2B5EF4-FFF2-40B4-BE49-F238E27FC236}">
                  <a16:creationId xmlns:a16="http://schemas.microsoft.com/office/drawing/2014/main" id="{71F49344-696B-F378-7A0D-776C21ED6C80}"/>
                </a:ext>
              </a:extLst>
            </p:cNvPr>
            <p:cNvSpPr/>
            <p:nvPr/>
          </p:nvSpPr>
          <p:spPr>
            <a:xfrm rot="19442714">
              <a:off x="9349189" y="5952068"/>
              <a:ext cx="180000" cy="180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0" name="Elipse 1079">
              <a:extLst>
                <a:ext uri="{FF2B5EF4-FFF2-40B4-BE49-F238E27FC236}">
                  <a16:creationId xmlns:a16="http://schemas.microsoft.com/office/drawing/2014/main" id="{EE08BC03-89FC-1EAE-854F-23CC13A99244}"/>
                </a:ext>
              </a:extLst>
            </p:cNvPr>
            <p:cNvSpPr/>
            <p:nvPr/>
          </p:nvSpPr>
          <p:spPr>
            <a:xfrm rot="20419629">
              <a:off x="8964180" y="5700888"/>
              <a:ext cx="180000" cy="1800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1" name="Elipse 1080">
              <a:extLst>
                <a:ext uri="{FF2B5EF4-FFF2-40B4-BE49-F238E27FC236}">
                  <a16:creationId xmlns:a16="http://schemas.microsoft.com/office/drawing/2014/main" id="{4A043549-6E31-4A46-A0FD-48ABB42AD40D}"/>
                </a:ext>
              </a:extLst>
            </p:cNvPr>
            <p:cNvSpPr/>
            <p:nvPr/>
          </p:nvSpPr>
          <p:spPr>
            <a:xfrm>
              <a:off x="9666791" y="5501436"/>
              <a:ext cx="180000" cy="18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2" name="Elipse 1081">
              <a:extLst>
                <a:ext uri="{FF2B5EF4-FFF2-40B4-BE49-F238E27FC236}">
                  <a16:creationId xmlns:a16="http://schemas.microsoft.com/office/drawing/2014/main" id="{3042D7F3-A727-3320-ADCF-827077BD0C83}"/>
                </a:ext>
              </a:extLst>
            </p:cNvPr>
            <p:cNvSpPr/>
            <p:nvPr/>
          </p:nvSpPr>
          <p:spPr>
            <a:xfrm rot="856740">
              <a:off x="9694254" y="5807396"/>
              <a:ext cx="180000" cy="180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1083" name="Conector recto 1082">
              <a:extLst>
                <a:ext uri="{FF2B5EF4-FFF2-40B4-BE49-F238E27FC236}">
                  <a16:creationId xmlns:a16="http://schemas.microsoft.com/office/drawing/2014/main" id="{8242ACF7-2367-4480-EE46-56C0860CD28B}"/>
                </a:ext>
              </a:extLst>
            </p:cNvPr>
            <p:cNvCxnSpPr>
              <a:stCxn id="1081" idx="4"/>
              <a:endCxn id="1082" idx="0"/>
            </p:cNvCxnSpPr>
            <p:nvPr/>
          </p:nvCxnSpPr>
          <p:spPr>
            <a:xfrm>
              <a:off x="9756791" y="5681436"/>
              <a:ext cx="49661" cy="1287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Conector recto 1083">
              <a:extLst>
                <a:ext uri="{FF2B5EF4-FFF2-40B4-BE49-F238E27FC236}">
                  <a16:creationId xmlns:a16="http://schemas.microsoft.com/office/drawing/2014/main" id="{4DE98CD2-900B-70EC-9BF6-FA87DD367CD6}"/>
                </a:ext>
              </a:extLst>
            </p:cNvPr>
            <p:cNvCxnSpPr>
              <a:cxnSpLocks/>
              <a:stCxn id="1077" idx="4"/>
              <a:endCxn id="1082" idx="2"/>
            </p:cNvCxnSpPr>
            <p:nvPr/>
          </p:nvCxnSpPr>
          <p:spPr>
            <a:xfrm>
              <a:off x="9549023" y="5616152"/>
              <a:ext cx="148011" cy="2590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5" name="Conector recto 1084">
              <a:extLst>
                <a:ext uri="{FF2B5EF4-FFF2-40B4-BE49-F238E27FC236}">
                  <a16:creationId xmlns:a16="http://schemas.microsoft.com/office/drawing/2014/main" id="{0F282C4D-C8F9-98D0-0099-9690D5BDC15E}"/>
                </a:ext>
              </a:extLst>
            </p:cNvPr>
            <p:cNvCxnSpPr>
              <a:cxnSpLocks/>
              <a:stCxn id="1081" idx="3"/>
              <a:endCxn id="1079" idx="6"/>
            </p:cNvCxnSpPr>
            <p:nvPr/>
          </p:nvCxnSpPr>
          <p:spPr>
            <a:xfrm flipH="1">
              <a:off x="9512042" y="5655076"/>
              <a:ext cx="181109" cy="3341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5" name="Conector recto 2054">
              <a:extLst>
                <a:ext uri="{FF2B5EF4-FFF2-40B4-BE49-F238E27FC236}">
                  <a16:creationId xmlns:a16="http://schemas.microsoft.com/office/drawing/2014/main" id="{03D0A8C2-DC75-9E4C-81DD-F09C5230D1AA}"/>
                </a:ext>
              </a:extLst>
            </p:cNvPr>
            <p:cNvCxnSpPr>
              <a:cxnSpLocks/>
              <a:stCxn id="1076" idx="4"/>
              <a:endCxn id="1079" idx="0"/>
            </p:cNvCxnSpPr>
            <p:nvPr/>
          </p:nvCxnSpPr>
          <p:spPr>
            <a:xfrm>
              <a:off x="9192868" y="5501436"/>
              <a:ext cx="193478" cy="4677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8" name="Conector recto 2057">
              <a:extLst>
                <a:ext uri="{FF2B5EF4-FFF2-40B4-BE49-F238E27FC236}">
                  <a16:creationId xmlns:a16="http://schemas.microsoft.com/office/drawing/2014/main" id="{7B143EF7-C30D-D644-6B39-2B3D38E340A8}"/>
                </a:ext>
              </a:extLst>
            </p:cNvPr>
            <p:cNvCxnSpPr>
              <a:cxnSpLocks/>
              <a:stCxn id="1080" idx="6"/>
              <a:endCxn id="1077" idx="2"/>
            </p:cNvCxnSpPr>
            <p:nvPr/>
          </p:nvCxnSpPr>
          <p:spPr>
            <a:xfrm flipV="1">
              <a:off x="9138927" y="5595999"/>
              <a:ext cx="284423" cy="1645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9" name="Conector recto 2058">
              <a:extLst>
                <a:ext uri="{FF2B5EF4-FFF2-40B4-BE49-F238E27FC236}">
                  <a16:creationId xmlns:a16="http://schemas.microsoft.com/office/drawing/2014/main" id="{D999FA0E-F749-A542-95B8-E58101C0E789}"/>
                </a:ext>
              </a:extLst>
            </p:cNvPr>
            <p:cNvCxnSpPr>
              <a:cxnSpLocks/>
              <a:stCxn id="1079" idx="1"/>
              <a:endCxn id="1078" idx="0"/>
            </p:cNvCxnSpPr>
            <p:nvPr/>
          </p:nvCxnSpPr>
          <p:spPr>
            <a:xfrm flipH="1" flipV="1">
              <a:off x="9174467" y="6015296"/>
              <a:ext cx="175841" cy="126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4" name="Conector recto 2063">
              <a:extLst>
                <a:ext uri="{FF2B5EF4-FFF2-40B4-BE49-F238E27FC236}">
                  <a16:creationId xmlns:a16="http://schemas.microsoft.com/office/drawing/2014/main" id="{9382BD23-4EA1-C6B9-D74C-813E75E8BB6B}"/>
                </a:ext>
              </a:extLst>
            </p:cNvPr>
            <p:cNvCxnSpPr>
              <a:cxnSpLocks/>
              <a:stCxn id="1080" idx="4"/>
              <a:endCxn id="1078" idx="1"/>
            </p:cNvCxnSpPr>
            <p:nvPr/>
          </p:nvCxnSpPr>
          <p:spPr>
            <a:xfrm>
              <a:off x="9084478" y="5875635"/>
              <a:ext cx="21796" cy="1299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5" name="Grupo 2064">
            <a:extLst>
              <a:ext uri="{FF2B5EF4-FFF2-40B4-BE49-F238E27FC236}">
                <a16:creationId xmlns:a16="http://schemas.microsoft.com/office/drawing/2014/main" id="{26F53F73-7EFD-F937-DF45-84CB185A29A8}"/>
              </a:ext>
            </a:extLst>
          </p:cNvPr>
          <p:cNvGrpSpPr/>
          <p:nvPr/>
        </p:nvGrpSpPr>
        <p:grpSpPr>
          <a:xfrm>
            <a:off x="11153920" y="4577797"/>
            <a:ext cx="890936" cy="850589"/>
            <a:chOff x="10203165" y="5691106"/>
            <a:chExt cx="890936" cy="850589"/>
          </a:xfrm>
        </p:grpSpPr>
        <p:sp>
          <p:nvSpPr>
            <p:cNvPr id="2066" name="Elipse 2065">
              <a:extLst>
                <a:ext uri="{FF2B5EF4-FFF2-40B4-BE49-F238E27FC236}">
                  <a16:creationId xmlns:a16="http://schemas.microsoft.com/office/drawing/2014/main" id="{C688724A-A529-E39D-EA5B-B837AB8DEF0E}"/>
                </a:ext>
              </a:extLst>
            </p:cNvPr>
            <p:cNvSpPr/>
            <p:nvPr/>
          </p:nvSpPr>
          <p:spPr>
            <a:xfrm rot="20575525">
              <a:off x="10272024" y="5691106"/>
              <a:ext cx="180000" cy="180000"/>
            </a:xfrm>
            <a:prstGeom prst="ellipse">
              <a:avLst/>
            </a:prstGeom>
            <a:solidFill>
              <a:srgbClr val="F6BEC9"/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67" name="Elipse 2066">
              <a:extLst>
                <a:ext uri="{FF2B5EF4-FFF2-40B4-BE49-F238E27FC236}">
                  <a16:creationId xmlns:a16="http://schemas.microsoft.com/office/drawing/2014/main" id="{2B6E5BE0-188B-BAFA-FC73-ED88134E057A}"/>
                </a:ext>
              </a:extLst>
            </p:cNvPr>
            <p:cNvSpPr/>
            <p:nvPr/>
          </p:nvSpPr>
          <p:spPr>
            <a:xfrm rot="19446628">
              <a:off x="10602010" y="5849524"/>
              <a:ext cx="180000" cy="180000"/>
            </a:xfrm>
            <a:prstGeom prst="ellipse">
              <a:avLst/>
            </a:prstGeom>
            <a:solidFill>
              <a:srgbClr val="F15B5B"/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68" name="Elipse 2067">
              <a:extLst>
                <a:ext uri="{FF2B5EF4-FFF2-40B4-BE49-F238E27FC236}">
                  <a16:creationId xmlns:a16="http://schemas.microsoft.com/office/drawing/2014/main" id="{79399030-7BFF-B10F-6CBF-B470A9EF1610}"/>
                </a:ext>
              </a:extLst>
            </p:cNvPr>
            <p:cNvSpPr/>
            <p:nvPr/>
          </p:nvSpPr>
          <p:spPr>
            <a:xfrm rot="1837068">
              <a:off x="10310924" y="6361695"/>
              <a:ext cx="180000" cy="180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2069" name="Elipse 2068">
              <a:extLst>
                <a:ext uri="{FF2B5EF4-FFF2-40B4-BE49-F238E27FC236}">
                  <a16:creationId xmlns:a16="http://schemas.microsoft.com/office/drawing/2014/main" id="{E630E594-C11C-48F3-1210-0996750DF340}"/>
                </a:ext>
              </a:extLst>
            </p:cNvPr>
            <p:cNvSpPr/>
            <p:nvPr/>
          </p:nvSpPr>
          <p:spPr>
            <a:xfrm rot="19442714">
              <a:off x="10561699" y="6232167"/>
              <a:ext cx="180000" cy="180000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70" name="Elipse 2069">
              <a:extLst>
                <a:ext uri="{FF2B5EF4-FFF2-40B4-BE49-F238E27FC236}">
                  <a16:creationId xmlns:a16="http://schemas.microsoft.com/office/drawing/2014/main" id="{9F3DF14E-9075-D24D-5A2D-BC08CCAF4A66}"/>
                </a:ext>
              </a:extLst>
            </p:cNvPr>
            <p:cNvSpPr/>
            <p:nvPr/>
          </p:nvSpPr>
          <p:spPr>
            <a:xfrm rot="20419629">
              <a:off x="10203165" y="6070251"/>
              <a:ext cx="180000" cy="1800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72" name="Elipse 2071">
              <a:extLst>
                <a:ext uri="{FF2B5EF4-FFF2-40B4-BE49-F238E27FC236}">
                  <a16:creationId xmlns:a16="http://schemas.microsoft.com/office/drawing/2014/main" id="{B7287CDC-1B58-2F49-AED7-92D137DB0E0D}"/>
                </a:ext>
              </a:extLst>
            </p:cNvPr>
            <p:cNvSpPr/>
            <p:nvPr/>
          </p:nvSpPr>
          <p:spPr>
            <a:xfrm>
              <a:off x="10914101" y="5831643"/>
              <a:ext cx="180000" cy="18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73" name="Elipse 2072">
              <a:extLst>
                <a:ext uri="{FF2B5EF4-FFF2-40B4-BE49-F238E27FC236}">
                  <a16:creationId xmlns:a16="http://schemas.microsoft.com/office/drawing/2014/main" id="{A7C2B101-7414-FA61-3F34-3433A8B53BA7}"/>
                </a:ext>
              </a:extLst>
            </p:cNvPr>
            <p:cNvSpPr/>
            <p:nvPr/>
          </p:nvSpPr>
          <p:spPr>
            <a:xfrm rot="856740">
              <a:off x="10909163" y="6181077"/>
              <a:ext cx="180000" cy="180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2074" name="Conector recto 2073">
              <a:extLst>
                <a:ext uri="{FF2B5EF4-FFF2-40B4-BE49-F238E27FC236}">
                  <a16:creationId xmlns:a16="http://schemas.microsoft.com/office/drawing/2014/main" id="{BAC4D910-A01A-3B44-D111-30B4616DCB9C}"/>
                </a:ext>
              </a:extLst>
            </p:cNvPr>
            <p:cNvCxnSpPr>
              <a:cxnSpLocks/>
              <a:stCxn id="2072" idx="4"/>
              <a:endCxn id="2073" idx="0"/>
            </p:cNvCxnSpPr>
            <p:nvPr/>
          </p:nvCxnSpPr>
          <p:spPr>
            <a:xfrm>
              <a:off x="11004101" y="6011643"/>
              <a:ext cx="17260" cy="1722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5" name="Conector recto 2074">
              <a:extLst>
                <a:ext uri="{FF2B5EF4-FFF2-40B4-BE49-F238E27FC236}">
                  <a16:creationId xmlns:a16="http://schemas.microsoft.com/office/drawing/2014/main" id="{A9373F7C-87C2-AA10-9B83-E704484333E5}"/>
                </a:ext>
              </a:extLst>
            </p:cNvPr>
            <p:cNvCxnSpPr>
              <a:cxnSpLocks/>
              <a:stCxn id="2067" idx="4"/>
              <a:endCxn id="2073" idx="2"/>
            </p:cNvCxnSpPr>
            <p:nvPr/>
          </p:nvCxnSpPr>
          <p:spPr>
            <a:xfrm>
              <a:off x="10744770" y="6012437"/>
              <a:ext cx="167173" cy="2364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6" name="Conector recto 2075">
              <a:extLst>
                <a:ext uri="{FF2B5EF4-FFF2-40B4-BE49-F238E27FC236}">
                  <a16:creationId xmlns:a16="http://schemas.microsoft.com/office/drawing/2014/main" id="{42E5D36C-571C-ECD6-7E23-11ADBD44A79B}"/>
                </a:ext>
              </a:extLst>
            </p:cNvPr>
            <p:cNvCxnSpPr>
              <a:cxnSpLocks/>
              <a:stCxn id="2072" idx="3"/>
              <a:endCxn id="2069" idx="6"/>
            </p:cNvCxnSpPr>
            <p:nvPr/>
          </p:nvCxnSpPr>
          <p:spPr>
            <a:xfrm flipH="1">
              <a:off x="10724552" y="5985283"/>
              <a:ext cx="215909" cy="2840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7" name="Conector recto 2076">
              <a:extLst>
                <a:ext uri="{FF2B5EF4-FFF2-40B4-BE49-F238E27FC236}">
                  <a16:creationId xmlns:a16="http://schemas.microsoft.com/office/drawing/2014/main" id="{B5C06937-503E-A1C3-CB71-B41E0E8BD74B}"/>
                </a:ext>
              </a:extLst>
            </p:cNvPr>
            <p:cNvCxnSpPr>
              <a:cxnSpLocks/>
              <a:stCxn id="2066" idx="4"/>
              <a:endCxn id="2069" idx="0"/>
            </p:cNvCxnSpPr>
            <p:nvPr/>
          </p:nvCxnSpPr>
          <p:spPr>
            <a:xfrm>
              <a:off x="10388449" y="5867139"/>
              <a:ext cx="210407" cy="3821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8" name="Conector recto 2077">
              <a:extLst>
                <a:ext uri="{FF2B5EF4-FFF2-40B4-BE49-F238E27FC236}">
                  <a16:creationId xmlns:a16="http://schemas.microsoft.com/office/drawing/2014/main" id="{E35279E9-CACF-20D3-0DC1-9F3654E5D4F1}"/>
                </a:ext>
              </a:extLst>
            </p:cNvPr>
            <p:cNvCxnSpPr>
              <a:cxnSpLocks/>
              <a:stCxn id="2070" idx="6"/>
              <a:endCxn id="2067" idx="2"/>
            </p:cNvCxnSpPr>
            <p:nvPr/>
          </p:nvCxnSpPr>
          <p:spPr>
            <a:xfrm flipV="1">
              <a:off x="10377912" y="5992284"/>
              <a:ext cx="241185" cy="1376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9" name="Conector recto 2078">
              <a:extLst>
                <a:ext uri="{FF2B5EF4-FFF2-40B4-BE49-F238E27FC236}">
                  <a16:creationId xmlns:a16="http://schemas.microsoft.com/office/drawing/2014/main" id="{DA40ED4D-7458-1D00-31FA-0DCCD2A18DF4}"/>
                </a:ext>
              </a:extLst>
            </p:cNvPr>
            <p:cNvCxnSpPr>
              <a:cxnSpLocks/>
              <a:stCxn id="2069" idx="1"/>
              <a:endCxn id="2068" idx="0"/>
            </p:cNvCxnSpPr>
            <p:nvPr/>
          </p:nvCxnSpPr>
          <p:spPr>
            <a:xfrm flipH="1">
              <a:off x="10446762" y="6308018"/>
              <a:ext cx="116056" cy="662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0" name="Conector recto 2079">
              <a:extLst>
                <a:ext uri="{FF2B5EF4-FFF2-40B4-BE49-F238E27FC236}">
                  <a16:creationId xmlns:a16="http://schemas.microsoft.com/office/drawing/2014/main" id="{4D6561FE-5C44-E716-9843-E80CA2D489B2}"/>
                </a:ext>
              </a:extLst>
            </p:cNvPr>
            <p:cNvCxnSpPr>
              <a:cxnSpLocks/>
              <a:stCxn id="2070" idx="4"/>
              <a:endCxn id="2068" idx="1"/>
            </p:cNvCxnSpPr>
            <p:nvPr/>
          </p:nvCxnSpPr>
          <p:spPr>
            <a:xfrm>
              <a:off x="10323463" y="6244998"/>
              <a:ext cx="55106" cy="1195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467FC5C8-D3F6-E81E-6BB0-43ECB2520E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6"/>
          <a:srcRect l="-456250" t="-456250" r="-456250" b="-4562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57753024"/>
      </p:ext>
    </p:extLst>
  </p:cSld>
  <p:clrMapOvr>
    <a:masterClrMapping/>
  </p:clrMapOvr>
  <p:transition advTm="1059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6" x="11185525" y="4637088"/>
          <p14:tracePt t="46" x="11293475" y="4676775"/>
          <p14:tracePt t="54" x="11433175" y="4724400"/>
          <p14:tracePt t="67" x="11622088" y="4830763"/>
          <p14:tracePt t="85" x="11755438" y="4884738"/>
          <p14:tracePt t="104" x="11869738" y="4953000"/>
          <p14:tracePt t="124" x="11971338" y="5005388"/>
          <p14:tracePt t="135" x="11984038" y="5019675"/>
          <p14:tracePt t="154" x="12011025" y="5046663"/>
          <p14:tracePt t="156" x="12031663" y="5059363"/>
          <p14:tracePt t="169" x="12031663" y="5073650"/>
          <p14:tracePt t="185" x="12044363" y="5100638"/>
          <p14:tracePt t="234" x="12044363" y="5113338"/>
          <p14:tracePt t="249" x="12071350" y="5113338"/>
          <p14:tracePt t="492" x="12044363" y="5106988"/>
          <p14:tracePt t="499" x="12011025" y="5086350"/>
          <p14:tracePt t="507" x="11957050" y="5073650"/>
          <p14:tracePt t="520" x="11930063" y="5073650"/>
          <p14:tracePt t="536" x="11857038" y="5073650"/>
          <p14:tracePt t="553" x="11809413" y="5038725"/>
          <p14:tracePt t="571" x="11742738" y="5038725"/>
          <p14:tracePt t="573" x="11728450" y="5026025"/>
          <p14:tracePt t="585" x="11701463" y="5026025"/>
          <p14:tracePt t="605" x="11493500" y="4972050"/>
          <p14:tracePt t="609" x="11393488" y="4945063"/>
          <p14:tracePt t="618" x="11285538" y="4926013"/>
          <p14:tracePt t="634" x="11137900" y="4911725"/>
          <p14:tracePt t="654" x="10896600" y="4911725"/>
          <p14:tracePt t="668" x="10842625" y="4911725"/>
          <p14:tracePt t="685" x="10688638" y="4891088"/>
          <p14:tracePt t="705" x="10628313" y="4891088"/>
          <p14:tracePt t="720" x="10615613" y="4891088"/>
          <p14:tracePt t="736" x="10574338" y="4891088"/>
          <p14:tracePt t="764" x="10574338" y="4899025"/>
          <p14:tracePt t="772" x="10574338" y="4911725"/>
          <p14:tracePt t="786" x="10574338" y="4926013"/>
          <p14:tracePt t="788" x="10582275" y="4938713"/>
          <p14:tracePt t="803" x="10621963" y="4965700"/>
          <p14:tracePt t="819" x="10621963" y="4999038"/>
          <p14:tracePt t="822" x="10642600" y="5026025"/>
          <p14:tracePt t="834" x="10642600" y="5038725"/>
          <p14:tracePt t="857" x="10682288" y="5080000"/>
          <p14:tracePt t="870" x="10694988" y="5092700"/>
          <p14:tracePt t="885" x="10721975" y="5106988"/>
          <p14:tracePt t="889" x="10748963" y="5126038"/>
          <p14:tracePt t="903" x="10769600" y="5140325"/>
          <p14:tracePt t="906" x="10796588" y="5167313"/>
          <p14:tracePt t="920" x="10829925" y="5186363"/>
          <p14:tracePt t="935" x="10971213" y="5233988"/>
          <p14:tracePt t="956" x="11091863" y="5287963"/>
          <p14:tracePt t="970" x="11125200" y="5300663"/>
          <p14:tracePt t="985" x="11164888" y="5348288"/>
          <p14:tracePt t="992" x="11179175" y="5348288"/>
          <p14:tracePt t="1014" x="11191875" y="5348288"/>
          <p14:tracePt t="1065" x="11206163" y="5348288"/>
          <p14:tracePt t="1073" x="11239500" y="5348288"/>
          <p14:tracePt t="1085" x="11252200" y="5348288"/>
          <p14:tracePt t="1088" x="11266488" y="5348288"/>
          <p14:tracePt t="1103" x="11279188" y="5348288"/>
          <p14:tracePt t="1120" x="11293475" y="5348288"/>
          <p14:tracePt t="1123" x="11306175" y="5348288"/>
          <p14:tracePt t="1191" x="11320463" y="5348288"/>
          <p14:tracePt t="1206" x="11333163" y="5348288"/>
          <p14:tracePt t="1250" x="11345863" y="5348288"/>
          <p14:tracePt t="1662" x="11279188" y="5287963"/>
          <p14:tracePt t="1672" x="11218863" y="5200650"/>
          <p14:tracePt t="1675" x="11125200" y="5086350"/>
          <p14:tracePt t="1684" x="11037888" y="4999038"/>
          <p14:tracePt t="1703" x="10748963" y="4549775"/>
          <p14:tracePt t="1722" x="10480675" y="4059238"/>
          <p14:tracePt t="1735" x="10414000" y="3971925"/>
          <p14:tracePt t="1753" x="10299700" y="3724275"/>
          <p14:tracePt t="1771" x="10185400" y="3408363"/>
          <p14:tracePt t="1785" x="10166350" y="3335338"/>
          <p14:tracePt t="1804" x="10085388" y="3046413"/>
          <p14:tracePt t="1808" x="10044113" y="2938463"/>
          <p14:tracePt t="1818" x="9971088" y="2825750"/>
          <p14:tracePt t="1835" x="9904413" y="2717800"/>
          <p14:tracePt t="1838" x="9863138" y="2636838"/>
          <p14:tracePt t="1853" x="9775825" y="2576513"/>
          <p14:tracePt t="1856" x="9723438" y="2522538"/>
          <p14:tracePt t="1869" x="9601200" y="2401888"/>
          <p14:tracePt t="1884" x="9515475" y="2328863"/>
          <p14:tracePt t="1905" x="9353550" y="2200275"/>
          <p14:tracePt t="1920" x="9293225" y="2147888"/>
          <p14:tracePt t="1935" x="8985250" y="1946275"/>
          <p14:tracePt t="1955" x="8769350" y="1811338"/>
          <p14:tracePt t="1969" x="8716963" y="1771650"/>
          <p14:tracePt t="1985" x="8609013" y="1738313"/>
          <p14:tracePt t="1988" x="8575675" y="1724025"/>
          <p14:tracePt t="2004" x="8548688" y="1711325"/>
          <p14:tracePt t="2019" x="8521700" y="1711325"/>
          <p14:tracePt t="2022" x="8509000" y="1711325"/>
          <p14:tracePt t="2036" x="8494713" y="1711325"/>
          <p14:tracePt t="2058" x="8467725" y="1711325"/>
          <p14:tracePt t="2081" x="8455025" y="1711325"/>
          <p14:tracePt t="2103" x="8455025" y="1717675"/>
          <p14:tracePt t="2111" x="8455025" y="1731963"/>
          <p14:tracePt t="2120" x="8440738" y="1744663"/>
          <p14:tracePt t="2125" x="8440738" y="1792288"/>
          <p14:tracePt t="2135" x="8440738" y="1865313"/>
          <p14:tracePt t="2153" x="8440738" y="1985963"/>
          <p14:tracePt t="2157" x="8440738" y="2060575"/>
          <p14:tracePt t="2169" x="8440738" y="2106613"/>
          <p14:tracePt t="2185" x="8440738" y="2166938"/>
          <p14:tracePt t="2205" x="8440738" y="2227263"/>
          <p14:tracePt t="2218" x="8440738" y="2241550"/>
          <p14:tracePt t="2242" x="8461375" y="2254250"/>
          <p14:tracePt t="2253" x="8534400" y="2274888"/>
          <p14:tracePt t="2271" x="8904288" y="2455863"/>
          <p14:tracePt t="2285" x="9045575" y="2530475"/>
          <p14:tracePt t="2303" x="9340850" y="2744788"/>
          <p14:tracePt t="2321" x="9675813" y="2946400"/>
          <p14:tracePt t="2323" x="9729788" y="2986088"/>
          <p14:tracePt t="2334" x="9763125" y="2998788"/>
          <p14:tracePt t="2353" x="9850438" y="3033713"/>
          <p14:tracePt t="2356" x="9883775" y="3073400"/>
          <p14:tracePt t="2369" x="10037763" y="3127375"/>
          <p14:tracePt t="2384" x="10360025" y="3328988"/>
          <p14:tracePt t="2404" x="11191875" y="3911600"/>
          <p14:tracePt t="2419" x="11588750" y="4308475"/>
          <p14:tracePt t="2434" x="11857038" y="4576763"/>
          <p14:tracePt t="2454" x="11950700" y="4697413"/>
          <p14:tracePt t="2456" x="11963400" y="4710113"/>
          <p14:tracePt t="2469" x="11977688" y="4724400"/>
          <p14:tracePt t="2486" x="12023725" y="4764088"/>
          <p14:tracePt t="2503" x="12023725" y="4778375"/>
          <p14:tracePt t="2553" x="12038013" y="4778375"/>
          <p14:tracePt t="2676" x="12031663" y="4778375"/>
          <p14:tracePt t="2684" x="12017375" y="4778375"/>
          <p14:tracePt t="2691" x="11990388" y="4778375"/>
          <p14:tracePt t="2703" x="11957050" y="4770438"/>
          <p14:tracePt t="2707" x="11923713" y="4751388"/>
          <p14:tracePt t="2720" x="11890375" y="4737100"/>
          <p14:tracePt t="2736" x="11830050" y="4703763"/>
          <p14:tracePt t="2754" x="11803063" y="4703763"/>
          <p14:tracePt t="2770" x="11776075" y="4703763"/>
          <p14:tracePt t="2823" x="11761788" y="4703763"/>
          <p14:tracePt t="2853" x="11742738" y="4703763"/>
          <p14:tracePt t="2875" x="11715750" y="4703763"/>
          <p14:tracePt t="2912" x="11701463" y="4703763"/>
          <p14:tracePt t="2920" x="11688763" y="4710113"/>
          <p14:tracePt t="2935" x="11688763" y="4724400"/>
          <p14:tracePt t="2938" x="11688763" y="4743450"/>
          <p14:tracePt t="2953" x="11676063" y="4757738"/>
          <p14:tracePt t="2968" x="11661775" y="4797425"/>
          <p14:tracePt t="2986" x="11614150" y="4878388"/>
          <p14:tracePt t="3003" x="11595100" y="4959350"/>
          <p14:tracePt t="3018" x="11561763" y="5005388"/>
          <p14:tracePt t="3036" x="11547475" y="5046663"/>
          <p14:tracePt t="3054" x="11547475" y="5059363"/>
          <p14:tracePt t="3056" x="11547475" y="5073650"/>
          <p14:tracePt t="3060" x="11547475" y="5106988"/>
          <p14:tracePt t="3095" x="11547475" y="5119688"/>
          <p14:tracePt t="3102" x="11547475" y="5133975"/>
          <p14:tracePt t="3132" x="11547475" y="5146675"/>
          <p14:tracePt t="3205" x="11547475" y="5160963"/>
          <p14:tracePt t="3213" x="11547475" y="5173663"/>
          <p14:tracePt t="3220" x="11553825" y="5186363"/>
          <p14:tracePt t="3235" x="11588750" y="5221288"/>
          <p14:tracePt t="3237" x="11601450" y="5254625"/>
          <p14:tracePt t="3253" x="11634788" y="5281613"/>
          <p14:tracePt t="3269" x="11661775" y="5308600"/>
          <p14:tracePt t="3272" x="11676063" y="5321300"/>
          <p14:tracePt t="3285" x="11688763" y="5334000"/>
          <p14:tracePt t="3303" x="11688763" y="5375275"/>
          <p14:tracePt t="3397" x="11701463" y="5375275"/>
          <p14:tracePt t="3427" x="11728450" y="5354638"/>
          <p14:tracePt t="3435" x="11728450" y="5341938"/>
          <p14:tracePt t="3443" x="11728450" y="5327650"/>
          <p14:tracePt t="3456" x="11728450" y="5314950"/>
          <p14:tracePt t="3470" x="11728450" y="5300663"/>
          <p14:tracePt t="3486" x="11728450" y="5267325"/>
          <p14:tracePt t="3504" x="11728450" y="5240338"/>
          <p14:tracePt t="3523" x="11728450" y="5213350"/>
          <p14:tracePt t="3535" x="11728450" y="5200650"/>
          <p14:tracePt t="3555" x="11728450" y="5160963"/>
          <p14:tracePt t="3559" x="11728450" y="5146675"/>
          <p14:tracePt t="3569" x="11728450" y="5133975"/>
          <p14:tracePt t="3585" x="11728450" y="5092700"/>
          <p14:tracePt t="3587" x="11728450" y="5073650"/>
          <p14:tracePt t="3603" x="11728450" y="5059363"/>
          <p14:tracePt t="3619" x="11728450" y="5046663"/>
          <p14:tracePt t="3692" x="11728450" y="5032375"/>
          <p14:tracePt t="3706" x="11709400" y="5019675"/>
          <p14:tracePt t="3714" x="11695113" y="5019675"/>
          <p14:tracePt t="3721" x="11682413" y="5019675"/>
          <p14:tracePt t="3735" x="11668125" y="5019675"/>
          <p14:tracePt t="3737" x="11655425" y="5019675"/>
          <p14:tracePt t="3753" x="11628438" y="5019675"/>
          <p14:tracePt t="3770" x="11601450" y="5019675"/>
          <p14:tracePt t="3772" x="11553825" y="5019675"/>
          <p14:tracePt t="3784" x="11520488" y="5019675"/>
          <p14:tracePt t="3804" x="11447463" y="5026025"/>
          <p14:tracePt t="3809" x="11414125" y="5026025"/>
          <p14:tracePt t="3818" x="11399838" y="5038725"/>
          <p14:tracePt t="3835" x="11372850" y="5038725"/>
          <p14:tracePt t="3839" x="11360150" y="5053013"/>
          <p14:tracePt t="3854" x="11333163" y="5053013"/>
          <p14:tracePt t="3870" x="11320463" y="5065713"/>
          <p14:tracePt t="3912" x="11320463" y="5080000"/>
          <p14:tracePt t="3935" x="11320463" y="5113338"/>
          <p14:tracePt t="3949" x="11306175" y="5113338"/>
          <p14:tracePt t="3963" x="11306175" y="5126038"/>
          <p14:tracePt t="3972" x="11306175" y="5140325"/>
          <p14:tracePt t="3986" x="11306175" y="5153025"/>
          <p14:tracePt t="4003" x="11306175" y="5167313"/>
          <p14:tracePt t="4037" x="11306175" y="5180013"/>
          <p14:tracePt t="4044" x="11306175" y="5194300"/>
          <p14:tracePt t="4074" x="11306175" y="5207000"/>
          <p14:tracePt t="4081" x="11306175" y="5221288"/>
          <p14:tracePt t="4133" x="11306175" y="5233988"/>
          <p14:tracePt t="4155" x="11306175" y="5248275"/>
          <p14:tracePt t="4177" x="11306175" y="5260975"/>
          <p14:tracePt t="4199" x="11306175" y="5273675"/>
          <p14:tracePt t="4236" x="11306175" y="5287963"/>
          <p14:tracePt t="4257" x="11306175" y="5300663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978714D-DAC4-B272-E4D2-DBE7172B1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CL" dirty="0"/>
            </a:br>
            <a:r>
              <a:rPr lang="es-CL" dirty="0"/>
              <a:t>Plan de actividades: Avance y Entrega Final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FE53B44D-7A25-4EC0-4C0A-C6B1B121E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1714"/>
            <a:ext cx="10515600" cy="4351338"/>
          </a:xfrm>
        </p:spPr>
        <p:txBody>
          <a:bodyPr/>
          <a:lstStyle/>
          <a:p>
            <a:r>
              <a:rPr lang="es-CL" dirty="0">
                <a:latin typeface="Century Gothic" panose="020B0502020202020204" pitchFamily="34" charset="0"/>
              </a:rPr>
              <a:t>Avance</a:t>
            </a:r>
          </a:p>
          <a:p>
            <a:pPr lvl="1"/>
            <a:r>
              <a:rPr lang="es-CL" dirty="0">
                <a:latin typeface="Century Gothic" panose="020B0502020202020204" pitchFamily="34" charset="0"/>
              </a:rPr>
              <a:t>Dataset depurado con la información a entrenar el modelo.</a:t>
            </a:r>
          </a:p>
          <a:p>
            <a:pPr lvl="1"/>
            <a:r>
              <a:rPr lang="es-CL" dirty="0">
                <a:latin typeface="Century Gothic" panose="020B0502020202020204" pitchFamily="34" charset="0"/>
              </a:rPr>
              <a:t>Entrenar las sesiones en frames para trabajarlas a features del modelo.</a:t>
            </a:r>
          </a:p>
          <a:p>
            <a:pPr lvl="1"/>
            <a:r>
              <a:rPr lang="es-CL" dirty="0">
                <a:latin typeface="Century Gothic" panose="020B0502020202020204" pitchFamily="34" charset="0"/>
              </a:rPr>
              <a:t>Arquitectura de Graph Transformer Recurrente con respaldo teórico de cada parte.</a:t>
            </a:r>
          </a:p>
          <a:p>
            <a:pPr marL="0" indent="0">
              <a:buNone/>
            </a:pPr>
            <a:endParaRPr lang="es-CL" dirty="0">
              <a:latin typeface="Century Gothic" panose="020B0502020202020204" pitchFamily="34" charset="0"/>
            </a:endParaRPr>
          </a:p>
          <a:p>
            <a:r>
              <a:rPr lang="es-CL" dirty="0">
                <a:latin typeface="Century Gothic" panose="020B0502020202020204" pitchFamily="34" charset="0"/>
              </a:rPr>
              <a:t>Entrega Final</a:t>
            </a:r>
          </a:p>
          <a:p>
            <a:pPr lvl="1"/>
            <a:r>
              <a:rPr lang="es-CL" dirty="0">
                <a:latin typeface="Century Gothic" panose="020B0502020202020204" pitchFamily="34" charset="0"/>
              </a:rPr>
              <a:t>Graph Transformer Recurrente funcionando. </a:t>
            </a:r>
          </a:p>
          <a:p>
            <a:pPr lvl="1"/>
            <a:r>
              <a:rPr lang="es-CL" dirty="0">
                <a:latin typeface="Century Gothic" panose="020B0502020202020204" pitchFamily="34" charset="0"/>
              </a:rPr>
              <a:t>Se logra predecir la respuesta del grafo ante estímulos.</a:t>
            </a:r>
          </a:p>
          <a:p>
            <a:pPr lvl="1"/>
            <a:endParaRPr lang="es-CL" dirty="0">
              <a:latin typeface="Century Gothic" panose="020B0502020202020204" pitchFamily="34" charset="0"/>
            </a:endParaRPr>
          </a:p>
          <a:p>
            <a:endParaRPr lang="es-CL" dirty="0"/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CF33DCD0-663F-26EF-92EC-ECC6EBD13C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456250" t="-456250" r="-456250" b="-4562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18437320"/>
      </p:ext>
    </p:extLst>
  </p:cSld>
  <p:clrMapOvr>
    <a:masterClrMapping/>
  </p:clrMapOvr>
  <p:transition spd="slow" advTm="44483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429" x="11152188" y="5287963"/>
          <p14:tracePt t="4435" x="10634663" y="5160963"/>
          <p14:tracePt t="4453" x="9621838" y="4811713"/>
          <p14:tracePt t="4470" x="8313738" y="4221163"/>
          <p14:tracePt t="4486" x="7380288" y="3892550"/>
          <p14:tracePt t="4488" x="6997700" y="3736975"/>
          <p14:tracePt t="4502" x="6569075" y="3543300"/>
          <p14:tracePt t="4521" x="5824538" y="3173413"/>
          <p14:tracePt t="4525" x="5589588" y="3067050"/>
          <p14:tracePt t="4535" x="5287963" y="2932113"/>
          <p14:tracePt t="4551" x="4851400" y="2778125"/>
          <p14:tracePt t="4571" x="4254500" y="2651125"/>
          <p14:tracePt t="4584" x="3736975" y="2576513"/>
          <p14:tracePt t="4601" x="3462338" y="2530475"/>
          <p14:tracePt t="4621" x="3146425" y="2443163"/>
          <p14:tracePt t="4635" x="3040063" y="2422525"/>
          <p14:tracePt t="4651" x="2757488" y="2362200"/>
          <p14:tracePt t="4671" x="2509838" y="2322513"/>
          <p14:tracePt t="4684" x="2455863" y="2322513"/>
          <p14:tracePt t="4702" x="2328863" y="2322513"/>
          <p14:tracePt t="4704" x="2274888" y="2287588"/>
          <p14:tracePt t="4720" x="2154238" y="2287588"/>
          <p14:tracePt t="4738" x="2093913" y="2287588"/>
          <p14:tracePt t="4740" x="2039938" y="2287588"/>
          <p14:tracePt t="4752" x="2025650" y="2287588"/>
          <p14:tracePt t="4754" x="2012950" y="2287588"/>
          <p14:tracePt t="4770" x="2000250" y="2287588"/>
          <p14:tracePt t="4772" x="1985963" y="2287588"/>
          <p14:tracePt t="4776" x="1973263" y="2287588"/>
          <p14:tracePt t="4786" x="1958975" y="2287588"/>
          <p14:tracePt t="4802" x="1905000" y="2328863"/>
          <p14:tracePt t="4804" x="1878013" y="2341563"/>
          <p14:tracePt t="4820" x="1844675" y="2362200"/>
          <p14:tracePt t="4836" x="1663700" y="2416175"/>
          <p14:tracePt t="4851" x="1536700" y="2449513"/>
          <p14:tracePt t="4872" x="1422400" y="2449513"/>
          <p14:tracePt t="4886" x="1368425" y="2449513"/>
          <p14:tracePt t="4901" x="1295400" y="2449513"/>
          <p14:tracePt t="4922" x="1241425" y="2449513"/>
          <p14:tracePt t="4936" x="1220788" y="2449513"/>
          <p14:tracePt t="4966" x="1208088" y="2449513"/>
          <p14:tracePt t="4980" x="1193800" y="2449513"/>
          <p14:tracePt t="4995" x="1181100" y="2449513"/>
          <p14:tracePt t="5010" x="1166813" y="2482850"/>
          <p14:tracePt t="5040" x="1154113" y="2482850"/>
          <p14:tracePt t="5061" x="1141413" y="2482850"/>
          <p14:tracePt t="5694" x="1147763" y="2482850"/>
          <p14:tracePt t="5702" x="1160463" y="2482850"/>
          <p14:tracePt t="5719" x="1174750" y="2482850"/>
          <p14:tracePt t="5736" x="1187450" y="2482850"/>
          <p14:tracePt t="5751" x="1201738" y="2482850"/>
          <p14:tracePt t="5771" x="1214438" y="2482850"/>
          <p14:tracePt t="5785" x="1227138" y="2482850"/>
          <p14:tracePt t="5801" x="1262063" y="2482850"/>
          <p14:tracePt t="5822" x="1274763" y="2495550"/>
          <p14:tracePt t="5837" x="1289050" y="2495550"/>
          <p14:tracePt t="5851" x="1301750" y="2522538"/>
          <p14:tracePt t="5871" x="1314450" y="2536825"/>
          <p14:tracePt t="5886" x="1328738" y="2536825"/>
          <p14:tracePt t="5901" x="1341438" y="2536825"/>
          <p14:tracePt t="5921" x="1341438" y="2549525"/>
          <p14:tracePt t="5939" x="1355725" y="2549525"/>
          <p14:tracePt t="5954" x="1368425" y="2563813"/>
          <p14:tracePt t="5970" x="1401763" y="2576513"/>
          <p14:tracePt t="5987" x="1416050" y="2576513"/>
          <p14:tracePt t="6005" x="1428750" y="2597150"/>
          <p14:tracePt t="6022" x="1443038" y="2597150"/>
          <p14:tracePt t="6076" x="1455738" y="2609850"/>
          <p14:tracePt t="15435" x="1455738" y="2624138"/>
          <p14:tracePt t="15442" x="1455738" y="2636838"/>
          <p14:tracePt t="15452" x="1455738" y="2651125"/>
          <p14:tracePt t="15470" x="1449388" y="2678113"/>
          <p14:tracePt t="15485" x="1449388" y="2703513"/>
          <p14:tracePt t="15501" x="1436688" y="2744788"/>
          <p14:tracePt t="15520" x="1436688" y="2771775"/>
          <p14:tracePt t="15567" x="1436688" y="2784475"/>
          <p14:tracePt t="15576" x="1436688" y="2798763"/>
          <p14:tracePt t="15586" x="1436688" y="2817813"/>
          <p14:tracePt t="15602" x="1436688" y="2844800"/>
          <p14:tracePt t="15620" x="1436688" y="2886075"/>
          <p14:tracePt t="15622" x="1436688" y="2898775"/>
          <p14:tracePt t="15634" x="1436688" y="2925763"/>
          <p14:tracePt t="15722" x="1436688" y="2938463"/>
          <p14:tracePt t="15730" x="1436688" y="2952750"/>
          <p14:tracePt t="15740" x="1436688" y="2965450"/>
          <p14:tracePt t="15752" x="1436688" y="2979738"/>
          <p14:tracePt t="15755" x="1436688" y="2992438"/>
          <p14:tracePt t="15758" x="1436688" y="3025775"/>
          <p14:tracePt t="27059" x="1416050" y="3060700"/>
          <p14:tracePt t="27066" x="1416050" y="3073400"/>
          <p14:tracePt t="27074" x="1416050" y="3086100"/>
          <p14:tracePt t="27086" x="1416050" y="3100388"/>
          <p14:tracePt t="27102" x="1416050" y="3140075"/>
          <p14:tracePt t="27122" x="1401763" y="3167063"/>
          <p14:tracePt t="27154" x="1401763" y="3187700"/>
          <p14:tracePt t="27199" x="1401763" y="3200400"/>
          <p14:tracePt t="27221" x="1401763" y="3214688"/>
          <p14:tracePt t="27229" x="1401763" y="3227388"/>
          <p14:tracePt t="27237" x="1401763" y="3241675"/>
          <p14:tracePt t="27252" x="1401763" y="3254375"/>
          <p14:tracePt t="27270" x="1401763" y="3268663"/>
          <p14:tracePt t="27288" x="1401763" y="3281363"/>
          <p14:tracePt t="27338" x="1401763" y="3294063"/>
          <p14:tracePt t="27345" x="1401763" y="3321050"/>
          <p14:tracePt t="27354" x="1401763" y="3335338"/>
          <p14:tracePt t="27369" x="1401763" y="3348038"/>
          <p14:tracePt t="27386" x="1401763" y="3395663"/>
          <p14:tracePt t="27403" x="1401763" y="3422650"/>
          <p14:tracePt t="27406" x="1401763" y="3435350"/>
          <p14:tracePt t="27427" x="1401763" y="3462338"/>
          <p14:tracePt t="27449" x="1401763" y="3476625"/>
          <p14:tracePt t="27471" x="1401763" y="3489325"/>
          <p14:tracePt t="27479" x="1401763" y="3502025"/>
          <p14:tracePt t="27487" x="1401763" y="3516313"/>
          <p14:tracePt t="27501" x="1401763" y="3543300"/>
          <p14:tracePt t="27520" x="1401763" y="3556000"/>
          <p14:tracePt t="27536" x="1401763" y="3570288"/>
          <p14:tracePt t="27619" x="1401763" y="3582988"/>
          <p14:tracePt t="27685" x="1401763" y="3616325"/>
          <p14:tracePt t="27699" x="1401763" y="3630613"/>
          <p14:tracePt t="27707" x="1401763" y="3643313"/>
          <p14:tracePt t="27719" x="1401763" y="3657600"/>
          <p14:tracePt t="27735" x="1401763" y="3697288"/>
          <p14:tracePt t="27757" x="1401763" y="3711575"/>
          <p14:tracePt t="27780" x="1401763" y="3724275"/>
          <p14:tracePt t="27854" x="1401763" y="3757613"/>
          <p14:tracePt t="27861" x="1401763" y="3771900"/>
          <p14:tracePt t="27872" x="1401763" y="3784600"/>
          <p14:tracePt t="27885" x="1401763" y="3811588"/>
          <p14:tracePt t="36674" x="1401763" y="3838575"/>
          <p14:tracePt t="36682" x="1401763" y="3851275"/>
          <p14:tracePt t="36690" x="1401763" y="3878263"/>
          <p14:tracePt t="36701" x="1401763" y="3911600"/>
          <p14:tracePt t="36720" x="1401763" y="3992563"/>
          <p14:tracePt t="36723" x="1389063" y="4025900"/>
          <p14:tracePt t="36725" x="1389063" y="4040188"/>
          <p14:tracePt t="36736" x="1368425" y="4052888"/>
          <p14:tracePt t="36751" x="1368425" y="4079875"/>
          <p14:tracePt t="36770" x="1368425" y="4127500"/>
          <p14:tracePt t="36772" x="1368425" y="4140200"/>
          <p14:tracePt t="36786" x="1368425" y="4154488"/>
          <p14:tracePt t="36800" x="1368425" y="4194175"/>
          <p14:tracePt t="36820" x="1368425" y="4294188"/>
          <p14:tracePt t="36835" x="1368425" y="4562475"/>
          <p14:tracePt t="36851" x="1355725" y="4616450"/>
          <p14:tracePt t="36869" x="1355725" y="4751388"/>
          <p14:tracePt t="36885" x="1355725" y="4778375"/>
          <p14:tracePt t="36902" x="1355725" y="4838700"/>
          <p14:tracePt t="36920" x="1355725" y="4851400"/>
          <p14:tracePt t="36936" x="1355725" y="4878388"/>
          <p14:tracePt t="36951" x="1355725" y="4905375"/>
          <p14:tracePt t="36970" x="1355725" y="4986338"/>
          <p14:tracePt t="36972" x="1335088" y="5019675"/>
          <p14:tracePt t="36986" x="1335088" y="5046663"/>
          <p14:tracePt t="37002" x="1335088" y="5073650"/>
          <p14:tracePt t="37005" x="1335088" y="5086350"/>
          <p14:tracePt t="37020" x="1335088" y="5113338"/>
          <p14:tracePt t="37022" x="1335088" y="5126038"/>
          <p14:tracePt t="37042" x="1335088" y="5146675"/>
          <p14:tracePt t="37064" x="1335088" y="5160963"/>
          <p14:tracePt t="37079" x="1335088" y="5173663"/>
          <p14:tracePt t="37089" x="1335088" y="5186363"/>
          <p14:tracePt t="37102" x="1335088" y="5200650"/>
          <p14:tracePt t="37120" x="1335088" y="5213350"/>
          <p14:tracePt t="37136" x="1335088" y="5227638"/>
          <p14:tracePt t="37153" x="1335088" y="5254625"/>
          <p14:tracePt t="37175" x="1335088" y="5267325"/>
          <p14:tracePt t="37186" x="1335088" y="5281613"/>
          <p14:tracePt t="37202" x="1335088" y="5294313"/>
          <p14:tracePt t="37220" x="1335088" y="5308600"/>
          <p14:tracePt t="37222" x="1335088" y="5321300"/>
          <p14:tracePt t="37337" x="1335088" y="5334000"/>
          <p14:tracePt t="37432" x="1335088" y="5354638"/>
          <p14:tracePt t="42032" x="1374775" y="5381625"/>
          <p14:tracePt t="42040" x="1416050" y="5414963"/>
          <p14:tracePt t="42052" x="1503363" y="5489575"/>
          <p14:tracePt t="42070" x="1590675" y="5595938"/>
          <p14:tracePt t="42930" x="1892300" y="4737100"/>
          <p14:tracePt t="42939" x="2025650" y="4502150"/>
          <p14:tracePt t="42951" x="2663825" y="3113088"/>
          <p14:tracePt t="42970" x="3019425" y="2408238"/>
          <p14:tracePt t="42973" x="3354388" y="1892300"/>
          <p14:tracePt t="42985" x="3676650" y="1422400"/>
          <p14:tracePt t="43002" x="4186238" y="690563"/>
          <p14:tracePt t="43005" x="4583113" y="100013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1FC896-DF19-C5E9-60DB-BF0AF3416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grpSp>
        <p:nvGrpSpPr>
          <p:cNvPr id="50" name="Grupo 49">
            <a:extLst>
              <a:ext uri="{FF2B5EF4-FFF2-40B4-BE49-F238E27FC236}">
                <a16:creationId xmlns:a16="http://schemas.microsoft.com/office/drawing/2014/main" id="{23D762F9-840F-3C71-A04B-9C96819D5782}"/>
              </a:ext>
            </a:extLst>
          </p:cNvPr>
          <p:cNvGrpSpPr/>
          <p:nvPr/>
        </p:nvGrpSpPr>
        <p:grpSpPr>
          <a:xfrm>
            <a:off x="7814174" y="5304966"/>
            <a:ext cx="890936" cy="850589"/>
            <a:chOff x="10203165" y="5691106"/>
            <a:chExt cx="890936" cy="850589"/>
          </a:xfrm>
        </p:grpSpPr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9F15EE6C-4072-10BE-268B-BDB9C7B30532}"/>
                </a:ext>
              </a:extLst>
            </p:cNvPr>
            <p:cNvSpPr/>
            <p:nvPr/>
          </p:nvSpPr>
          <p:spPr>
            <a:xfrm rot="20575525">
              <a:off x="10272024" y="5691106"/>
              <a:ext cx="180000" cy="180000"/>
            </a:xfrm>
            <a:prstGeom prst="ellipse">
              <a:avLst/>
            </a:prstGeom>
            <a:solidFill>
              <a:srgbClr val="F6BEC9"/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95C02E8D-BF0B-E5FF-E19C-4EC8AD540376}"/>
                </a:ext>
              </a:extLst>
            </p:cNvPr>
            <p:cNvSpPr/>
            <p:nvPr/>
          </p:nvSpPr>
          <p:spPr>
            <a:xfrm rot="19446628">
              <a:off x="10602010" y="5849524"/>
              <a:ext cx="180000" cy="180000"/>
            </a:xfrm>
            <a:prstGeom prst="ellipse">
              <a:avLst/>
            </a:prstGeom>
            <a:solidFill>
              <a:srgbClr val="F15B5B"/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53" name="Elipse 52">
              <a:extLst>
                <a:ext uri="{FF2B5EF4-FFF2-40B4-BE49-F238E27FC236}">
                  <a16:creationId xmlns:a16="http://schemas.microsoft.com/office/drawing/2014/main" id="{378E4149-5635-92B0-2709-FF3C95B3C85F}"/>
                </a:ext>
              </a:extLst>
            </p:cNvPr>
            <p:cNvSpPr/>
            <p:nvPr/>
          </p:nvSpPr>
          <p:spPr>
            <a:xfrm rot="1837068">
              <a:off x="10310924" y="6361695"/>
              <a:ext cx="180000" cy="180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54" name="Elipse 53">
              <a:extLst>
                <a:ext uri="{FF2B5EF4-FFF2-40B4-BE49-F238E27FC236}">
                  <a16:creationId xmlns:a16="http://schemas.microsoft.com/office/drawing/2014/main" id="{E613B9A6-0464-3203-D275-D5C24D7051D9}"/>
                </a:ext>
              </a:extLst>
            </p:cNvPr>
            <p:cNvSpPr/>
            <p:nvPr/>
          </p:nvSpPr>
          <p:spPr>
            <a:xfrm rot="19442714">
              <a:off x="10561699" y="6232167"/>
              <a:ext cx="180000" cy="180000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55" name="Elipse 54">
              <a:extLst>
                <a:ext uri="{FF2B5EF4-FFF2-40B4-BE49-F238E27FC236}">
                  <a16:creationId xmlns:a16="http://schemas.microsoft.com/office/drawing/2014/main" id="{F16B0245-AFAC-3FFF-88A1-7DB6C179B57F}"/>
                </a:ext>
              </a:extLst>
            </p:cNvPr>
            <p:cNvSpPr/>
            <p:nvPr/>
          </p:nvSpPr>
          <p:spPr>
            <a:xfrm rot="20419629">
              <a:off x="10203165" y="6070251"/>
              <a:ext cx="180000" cy="1800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56" name="Elipse 55">
              <a:extLst>
                <a:ext uri="{FF2B5EF4-FFF2-40B4-BE49-F238E27FC236}">
                  <a16:creationId xmlns:a16="http://schemas.microsoft.com/office/drawing/2014/main" id="{FCEABFFE-03BC-C785-7747-1644CC69FFE7}"/>
                </a:ext>
              </a:extLst>
            </p:cNvPr>
            <p:cNvSpPr/>
            <p:nvPr/>
          </p:nvSpPr>
          <p:spPr>
            <a:xfrm>
              <a:off x="10914101" y="5831643"/>
              <a:ext cx="180000" cy="18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57" name="Elipse 56">
              <a:extLst>
                <a:ext uri="{FF2B5EF4-FFF2-40B4-BE49-F238E27FC236}">
                  <a16:creationId xmlns:a16="http://schemas.microsoft.com/office/drawing/2014/main" id="{AF1EBEDF-F253-8866-9561-C27E64DA5632}"/>
                </a:ext>
              </a:extLst>
            </p:cNvPr>
            <p:cNvSpPr/>
            <p:nvPr/>
          </p:nvSpPr>
          <p:spPr>
            <a:xfrm rot="856740">
              <a:off x="10909163" y="6181077"/>
              <a:ext cx="180000" cy="180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D83F4CF2-6F4A-4B08-3420-6A29C8719030}"/>
                </a:ext>
              </a:extLst>
            </p:cNvPr>
            <p:cNvCxnSpPr>
              <a:cxnSpLocks/>
              <a:stCxn id="56" idx="4"/>
              <a:endCxn id="57" idx="0"/>
            </p:cNvCxnSpPr>
            <p:nvPr/>
          </p:nvCxnSpPr>
          <p:spPr>
            <a:xfrm>
              <a:off x="11004101" y="6011643"/>
              <a:ext cx="17260" cy="1722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58">
              <a:extLst>
                <a:ext uri="{FF2B5EF4-FFF2-40B4-BE49-F238E27FC236}">
                  <a16:creationId xmlns:a16="http://schemas.microsoft.com/office/drawing/2014/main" id="{201CCE75-0952-0D25-B78B-579409AE2E87}"/>
                </a:ext>
              </a:extLst>
            </p:cNvPr>
            <p:cNvCxnSpPr>
              <a:cxnSpLocks/>
              <a:stCxn id="52" idx="4"/>
              <a:endCxn id="57" idx="2"/>
            </p:cNvCxnSpPr>
            <p:nvPr/>
          </p:nvCxnSpPr>
          <p:spPr>
            <a:xfrm>
              <a:off x="10744770" y="6012437"/>
              <a:ext cx="167173" cy="2364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59">
              <a:extLst>
                <a:ext uri="{FF2B5EF4-FFF2-40B4-BE49-F238E27FC236}">
                  <a16:creationId xmlns:a16="http://schemas.microsoft.com/office/drawing/2014/main" id="{2980AD90-35FD-BEAA-E69B-801F5074C4B3}"/>
                </a:ext>
              </a:extLst>
            </p:cNvPr>
            <p:cNvCxnSpPr>
              <a:cxnSpLocks/>
              <a:stCxn id="56" idx="3"/>
              <a:endCxn id="54" idx="6"/>
            </p:cNvCxnSpPr>
            <p:nvPr/>
          </p:nvCxnSpPr>
          <p:spPr>
            <a:xfrm flipH="1">
              <a:off x="10724552" y="5985283"/>
              <a:ext cx="215909" cy="2840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recto 60">
              <a:extLst>
                <a:ext uri="{FF2B5EF4-FFF2-40B4-BE49-F238E27FC236}">
                  <a16:creationId xmlns:a16="http://schemas.microsoft.com/office/drawing/2014/main" id="{2A249C91-15DC-7E98-947F-5C8F0143372D}"/>
                </a:ext>
              </a:extLst>
            </p:cNvPr>
            <p:cNvCxnSpPr>
              <a:cxnSpLocks/>
              <a:stCxn id="51" idx="4"/>
              <a:endCxn id="54" idx="0"/>
            </p:cNvCxnSpPr>
            <p:nvPr/>
          </p:nvCxnSpPr>
          <p:spPr>
            <a:xfrm>
              <a:off x="10388449" y="5867139"/>
              <a:ext cx="210407" cy="3821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cto 61">
              <a:extLst>
                <a:ext uri="{FF2B5EF4-FFF2-40B4-BE49-F238E27FC236}">
                  <a16:creationId xmlns:a16="http://schemas.microsoft.com/office/drawing/2014/main" id="{BB284BDB-7989-98EF-EEC9-9EFC357231CD}"/>
                </a:ext>
              </a:extLst>
            </p:cNvPr>
            <p:cNvCxnSpPr>
              <a:cxnSpLocks/>
              <a:stCxn id="55" idx="6"/>
              <a:endCxn id="52" idx="2"/>
            </p:cNvCxnSpPr>
            <p:nvPr/>
          </p:nvCxnSpPr>
          <p:spPr>
            <a:xfrm flipV="1">
              <a:off x="10377912" y="5992284"/>
              <a:ext cx="241185" cy="1376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97936611-6102-1BA9-B35B-C955522B1C29}"/>
                </a:ext>
              </a:extLst>
            </p:cNvPr>
            <p:cNvCxnSpPr>
              <a:cxnSpLocks/>
              <a:stCxn id="54" idx="1"/>
              <a:endCxn id="53" idx="0"/>
            </p:cNvCxnSpPr>
            <p:nvPr/>
          </p:nvCxnSpPr>
          <p:spPr>
            <a:xfrm flipH="1">
              <a:off x="10446762" y="6308018"/>
              <a:ext cx="116056" cy="662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Conector recto 1023">
              <a:extLst>
                <a:ext uri="{FF2B5EF4-FFF2-40B4-BE49-F238E27FC236}">
                  <a16:creationId xmlns:a16="http://schemas.microsoft.com/office/drawing/2014/main" id="{CF20095A-18F9-548A-303F-B844C33F163B}"/>
                </a:ext>
              </a:extLst>
            </p:cNvPr>
            <p:cNvCxnSpPr>
              <a:cxnSpLocks/>
              <a:stCxn id="55" idx="4"/>
              <a:endCxn id="53" idx="1"/>
            </p:cNvCxnSpPr>
            <p:nvPr/>
          </p:nvCxnSpPr>
          <p:spPr>
            <a:xfrm>
              <a:off x="10323463" y="6244998"/>
              <a:ext cx="55106" cy="1195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6" name="Grupo 1025">
            <a:extLst>
              <a:ext uri="{FF2B5EF4-FFF2-40B4-BE49-F238E27FC236}">
                <a16:creationId xmlns:a16="http://schemas.microsoft.com/office/drawing/2014/main" id="{80F8E4E4-120A-CC46-7F5B-529DCD50F189}"/>
              </a:ext>
            </a:extLst>
          </p:cNvPr>
          <p:cNvGrpSpPr/>
          <p:nvPr/>
        </p:nvGrpSpPr>
        <p:grpSpPr>
          <a:xfrm>
            <a:off x="8928884" y="5309206"/>
            <a:ext cx="910074" cy="857346"/>
            <a:chOff x="8964180" y="5325403"/>
            <a:chExt cx="910074" cy="857346"/>
          </a:xfrm>
        </p:grpSpPr>
        <p:sp>
          <p:nvSpPr>
            <p:cNvPr id="1027" name="Elipse 1026">
              <a:extLst>
                <a:ext uri="{FF2B5EF4-FFF2-40B4-BE49-F238E27FC236}">
                  <a16:creationId xmlns:a16="http://schemas.microsoft.com/office/drawing/2014/main" id="{64270C1E-9A0F-244B-8892-A8D945BE1255}"/>
                </a:ext>
              </a:extLst>
            </p:cNvPr>
            <p:cNvSpPr/>
            <p:nvPr/>
          </p:nvSpPr>
          <p:spPr>
            <a:xfrm rot="20575525">
              <a:off x="9076443" y="5325403"/>
              <a:ext cx="180000" cy="180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28" name="Elipse 1027">
              <a:extLst>
                <a:ext uri="{FF2B5EF4-FFF2-40B4-BE49-F238E27FC236}">
                  <a16:creationId xmlns:a16="http://schemas.microsoft.com/office/drawing/2014/main" id="{3B237031-8FB8-3350-C522-2939E1CFB0DA}"/>
                </a:ext>
              </a:extLst>
            </p:cNvPr>
            <p:cNvSpPr/>
            <p:nvPr/>
          </p:nvSpPr>
          <p:spPr>
            <a:xfrm rot="19446628">
              <a:off x="9406263" y="5453239"/>
              <a:ext cx="180000" cy="1800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29" name="Elipse 1028">
              <a:extLst>
                <a:ext uri="{FF2B5EF4-FFF2-40B4-BE49-F238E27FC236}">
                  <a16:creationId xmlns:a16="http://schemas.microsoft.com/office/drawing/2014/main" id="{445761C3-2A41-1675-BBB1-E3BDCF6AFFB9}"/>
                </a:ext>
              </a:extLst>
            </p:cNvPr>
            <p:cNvSpPr/>
            <p:nvPr/>
          </p:nvSpPr>
          <p:spPr>
            <a:xfrm rot="1837068">
              <a:off x="9038629" y="6002749"/>
              <a:ext cx="180000" cy="180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30" name="Elipse 1029">
              <a:extLst>
                <a:ext uri="{FF2B5EF4-FFF2-40B4-BE49-F238E27FC236}">
                  <a16:creationId xmlns:a16="http://schemas.microsoft.com/office/drawing/2014/main" id="{D54EF40E-C9A9-88B8-1B00-57CDFDDF2F3D}"/>
                </a:ext>
              </a:extLst>
            </p:cNvPr>
            <p:cNvSpPr/>
            <p:nvPr/>
          </p:nvSpPr>
          <p:spPr>
            <a:xfrm rot="19442714">
              <a:off x="9349189" y="5952068"/>
              <a:ext cx="180000" cy="180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31" name="Elipse 1030">
              <a:extLst>
                <a:ext uri="{FF2B5EF4-FFF2-40B4-BE49-F238E27FC236}">
                  <a16:creationId xmlns:a16="http://schemas.microsoft.com/office/drawing/2014/main" id="{ADBD66F1-C88D-207B-F79E-FA1AE7027A95}"/>
                </a:ext>
              </a:extLst>
            </p:cNvPr>
            <p:cNvSpPr/>
            <p:nvPr/>
          </p:nvSpPr>
          <p:spPr>
            <a:xfrm rot="20419629">
              <a:off x="8964180" y="5700888"/>
              <a:ext cx="180000" cy="1800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32" name="Elipse 1031">
              <a:extLst>
                <a:ext uri="{FF2B5EF4-FFF2-40B4-BE49-F238E27FC236}">
                  <a16:creationId xmlns:a16="http://schemas.microsoft.com/office/drawing/2014/main" id="{8B67C0BA-A2FA-7374-3C81-97147A1F67E0}"/>
                </a:ext>
              </a:extLst>
            </p:cNvPr>
            <p:cNvSpPr/>
            <p:nvPr/>
          </p:nvSpPr>
          <p:spPr>
            <a:xfrm>
              <a:off x="9666791" y="5501436"/>
              <a:ext cx="180000" cy="18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33" name="Elipse 1032">
              <a:extLst>
                <a:ext uri="{FF2B5EF4-FFF2-40B4-BE49-F238E27FC236}">
                  <a16:creationId xmlns:a16="http://schemas.microsoft.com/office/drawing/2014/main" id="{EF48094C-8640-A4FC-7BDC-4C2A593ABC79}"/>
                </a:ext>
              </a:extLst>
            </p:cNvPr>
            <p:cNvSpPr/>
            <p:nvPr/>
          </p:nvSpPr>
          <p:spPr>
            <a:xfrm rot="856740">
              <a:off x="9694254" y="5807396"/>
              <a:ext cx="180000" cy="180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1034" name="Conector recto 1033">
              <a:extLst>
                <a:ext uri="{FF2B5EF4-FFF2-40B4-BE49-F238E27FC236}">
                  <a16:creationId xmlns:a16="http://schemas.microsoft.com/office/drawing/2014/main" id="{86DF21EC-8971-180D-3FFC-09E86EB2D09B}"/>
                </a:ext>
              </a:extLst>
            </p:cNvPr>
            <p:cNvCxnSpPr>
              <a:stCxn id="1032" idx="4"/>
              <a:endCxn id="1033" idx="0"/>
            </p:cNvCxnSpPr>
            <p:nvPr/>
          </p:nvCxnSpPr>
          <p:spPr>
            <a:xfrm>
              <a:off x="9756791" y="5681436"/>
              <a:ext cx="49661" cy="1287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Conector recto 1034">
              <a:extLst>
                <a:ext uri="{FF2B5EF4-FFF2-40B4-BE49-F238E27FC236}">
                  <a16:creationId xmlns:a16="http://schemas.microsoft.com/office/drawing/2014/main" id="{D23546B7-0F74-C2A2-3874-228AB6422FDF}"/>
                </a:ext>
              </a:extLst>
            </p:cNvPr>
            <p:cNvCxnSpPr>
              <a:cxnSpLocks/>
              <a:stCxn id="1028" idx="4"/>
              <a:endCxn id="1033" idx="2"/>
            </p:cNvCxnSpPr>
            <p:nvPr/>
          </p:nvCxnSpPr>
          <p:spPr>
            <a:xfrm>
              <a:off x="9549023" y="5616152"/>
              <a:ext cx="148011" cy="2590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Conector recto 1035">
              <a:extLst>
                <a:ext uri="{FF2B5EF4-FFF2-40B4-BE49-F238E27FC236}">
                  <a16:creationId xmlns:a16="http://schemas.microsoft.com/office/drawing/2014/main" id="{1FAB5126-9C1D-16F0-A399-5E9D296B22A9}"/>
                </a:ext>
              </a:extLst>
            </p:cNvPr>
            <p:cNvCxnSpPr>
              <a:cxnSpLocks/>
              <a:stCxn id="1032" idx="3"/>
              <a:endCxn id="1030" idx="6"/>
            </p:cNvCxnSpPr>
            <p:nvPr/>
          </p:nvCxnSpPr>
          <p:spPr>
            <a:xfrm flipH="1">
              <a:off x="9512042" y="5655076"/>
              <a:ext cx="181109" cy="3341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8" name="Conector recto 1037">
              <a:extLst>
                <a:ext uri="{FF2B5EF4-FFF2-40B4-BE49-F238E27FC236}">
                  <a16:creationId xmlns:a16="http://schemas.microsoft.com/office/drawing/2014/main" id="{4BE5C72F-B927-7ECE-D559-6E1E207FF3A3}"/>
                </a:ext>
              </a:extLst>
            </p:cNvPr>
            <p:cNvCxnSpPr>
              <a:cxnSpLocks/>
              <a:stCxn id="1027" idx="4"/>
              <a:endCxn id="1030" idx="0"/>
            </p:cNvCxnSpPr>
            <p:nvPr/>
          </p:nvCxnSpPr>
          <p:spPr>
            <a:xfrm>
              <a:off x="9192868" y="5501436"/>
              <a:ext cx="193478" cy="4677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Conector recto 1038">
              <a:extLst>
                <a:ext uri="{FF2B5EF4-FFF2-40B4-BE49-F238E27FC236}">
                  <a16:creationId xmlns:a16="http://schemas.microsoft.com/office/drawing/2014/main" id="{A9965707-8C50-E301-4B1E-8DF753D82CFC}"/>
                </a:ext>
              </a:extLst>
            </p:cNvPr>
            <p:cNvCxnSpPr>
              <a:cxnSpLocks/>
              <a:stCxn id="1031" idx="6"/>
              <a:endCxn id="1028" idx="2"/>
            </p:cNvCxnSpPr>
            <p:nvPr/>
          </p:nvCxnSpPr>
          <p:spPr>
            <a:xfrm flipV="1">
              <a:off x="9138927" y="5595999"/>
              <a:ext cx="284423" cy="1645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0" name="Conector recto 1039">
              <a:extLst>
                <a:ext uri="{FF2B5EF4-FFF2-40B4-BE49-F238E27FC236}">
                  <a16:creationId xmlns:a16="http://schemas.microsoft.com/office/drawing/2014/main" id="{6552CAFC-2D40-0BE8-652A-09757C536C28}"/>
                </a:ext>
              </a:extLst>
            </p:cNvPr>
            <p:cNvCxnSpPr>
              <a:cxnSpLocks/>
              <a:stCxn id="1030" idx="1"/>
              <a:endCxn id="1029" idx="0"/>
            </p:cNvCxnSpPr>
            <p:nvPr/>
          </p:nvCxnSpPr>
          <p:spPr>
            <a:xfrm flipH="1" flipV="1">
              <a:off x="9174467" y="6015296"/>
              <a:ext cx="175841" cy="126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Conector recto 1040">
              <a:extLst>
                <a:ext uri="{FF2B5EF4-FFF2-40B4-BE49-F238E27FC236}">
                  <a16:creationId xmlns:a16="http://schemas.microsoft.com/office/drawing/2014/main" id="{CD89DBDC-CE03-F9F9-A67F-EAD5C34257D6}"/>
                </a:ext>
              </a:extLst>
            </p:cNvPr>
            <p:cNvCxnSpPr>
              <a:cxnSpLocks/>
              <a:stCxn id="1031" idx="4"/>
              <a:endCxn id="1029" idx="1"/>
            </p:cNvCxnSpPr>
            <p:nvPr/>
          </p:nvCxnSpPr>
          <p:spPr>
            <a:xfrm>
              <a:off x="9084478" y="5875635"/>
              <a:ext cx="21796" cy="1299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3674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91252B6B-388F-0B93-24E4-E557E67F8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05" y="4280833"/>
            <a:ext cx="4072972" cy="222827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AD5DAD8-368C-71DE-5E0C-45F2AB776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82" y="1628504"/>
            <a:ext cx="2563559" cy="1364542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122C8CD5-1403-A012-02D7-CF23A095C13B}"/>
              </a:ext>
            </a:extLst>
          </p:cNvPr>
          <p:cNvSpPr/>
          <p:nvPr/>
        </p:nvSpPr>
        <p:spPr>
          <a:xfrm>
            <a:off x="5509714" y="4280833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B24B6D0A-CD76-252C-A468-ABC4E17B935F}"/>
              </a:ext>
            </a:extLst>
          </p:cNvPr>
          <p:cNvSpPr/>
          <p:nvPr/>
        </p:nvSpPr>
        <p:spPr>
          <a:xfrm>
            <a:off x="7930176" y="4460833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6C93B29B-6362-E5E8-95F3-CA3DBEB0BA7E}"/>
              </a:ext>
            </a:extLst>
          </p:cNvPr>
          <p:cNvSpPr/>
          <p:nvPr/>
        </p:nvSpPr>
        <p:spPr>
          <a:xfrm>
            <a:off x="7690823" y="2424875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B192E20-67C7-485F-CD3D-8423D9D13B92}"/>
              </a:ext>
            </a:extLst>
          </p:cNvPr>
          <p:cNvSpPr/>
          <p:nvPr/>
        </p:nvSpPr>
        <p:spPr>
          <a:xfrm>
            <a:off x="10203649" y="3542033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026" name="Picture 2" descr="Mouse cartoon outline: Más de 14,948 ilustraciones y dibujos de stock con  licencia libres de regalías | Shutterstock">
            <a:extLst>
              <a:ext uri="{FF2B5EF4-FFF2-40B4-BE49-F238E27FC236}">
                <a16:creationId xmlns:a16="http://schemas.microsoft.com/office/drawing/2014/main" id="{970C14AA-158A-9C01-C60A-96C2FE58ED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214" b="83929" l="10000" r="90000">
                        <a14:foregroundMark x1="43015" y1="41429" x2="42683" y2="41150"/>
                        <a14:foregroundMark x1="43984" y1="42243" x2="43015" y2="41429"/>
                        <a14:foregroundMark x1="28077" y1="31429" x2="35769" y2="31429"/>
                        <a14:foregroundMark x1="26538" y1="33929" x2="33462" y2="36429"/>
                        <a14:foregroundMark x1="40385" y1="25357" x2="40385" y2="25357"/>
                        <a14:foregroundMark x1="55769" y1="22143" x2="53846" y2="23929"/>
                        <a14:foregroundMark x1="44528" y1="75931" x2="45769" y2="74643"/>
                        <a14:foregroundMark x1="39866" y1="80770" x2="42322" y2="78220"/>
                        <a14:foregroundMark x1="47647" y1="83929" x2="47692" y2="83929"/>
                        <a14:foregroundMark x1="47287" y1="83929" x2="47574" y2="83929"/>
                        <a14:foregroundMark x1="44198" y1="83929" x2="45828" y2="83929"/>
                        <a14:foregroundMark x1="34615" y1="83929" x2="42450" y2="83929"/>
                        <a14:backgroundMark x1="33864" y1="35980" x2="38846" y2="39286"/>
                        <a14:backgroundMark x1="40385" y1="39643" x2="41923" y2="39643"/>
                        <a14:backgroundMark x1="46538" y1="44286" x2="49615" y2="45357"/>
                        <a14:backgroundMark x1="41154" y1="40000" x2="43077" y2="40714"/>
                        <a14:backgroundMark x1="40000" y1="38929" x2="34121" y2="35694"/>
                        <a14:backgroundMark x1="39615" y1="38571" x2="41923" y2="38214"/>
                        <a14:backgroundMark x1="41923" y1="40714" x2="41923" y2="41071"/>
                        <a14:backgroundMark x1="42692" y1="41429" x2="42692" y2="41429"/>
                        <a14:backgroundMark x1="42692" y1="41429" x2="42692" y2="41429"/>
                        <a14:backgroundMark x1="42692" y1="41429" x2="42692" y2="41429"/>
                        <a14:backgroundMark x1="45769" y1="44286" x2="45769" y2="44286"/>
                        <a14:backgroundMark x1="45769" y1="44286" x2="45769" y2="44286"/>
                        <a14:backgroundMark x1="46154" y1="44286" x2="45385" y2="44286"/>
                        <a14:backgroundMark x1="45385" y1="44286" x2="46538" y2="44286"/>
                        <a14:backgroundMark x1="44231" y1="77500" x2="41923" y2="75714"/>
                        <a14:backgroundMark x1="45000" y1="77143" x2="44231" y2="75357"/>
                        <a14:backgroundMark x1="43846" y1="77500" x2="43846" y2="75714"/>
                        <a14:backgroundMark x1="42692" y1="77500" x2="42308" y2="78214"/>
                        <a14:backgroundMark x1="40769" y1="81429" x2="40000" y2="82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762"/>
          <a:stretch>
            <a:fillRect/>
          </a:stretch>
        </p:blipFill>
        <p:spPr bwMode="auto">
          <a:xfrm>
            <a:off x="1333402" y="1070090"/>
            <a:ext cx="1232889" cy="117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2A7251E-4554-E27A-2DB6-A622253FCC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4553" y="3688366"/>
            <a:ext cx="1923238" cy="952467"/>
          </a:xfrm>
          <a:prstGeom prst="rect">
            <a:avLst/>
          </a:prstGeom>
          <a:scene3d>
            <a:camera prst="orthographicFront">
              <a:rot lat="21000000" lon="3600000" rev="0"/>
            </a:camera>
            <a:lightRig rig="threePt" dir="t"/>
          </a:scene3d>
        </p:spPr>
      </p:pic>
      <p:pic>
        <p:nvPicPr>
          <p:cNvPr id="11" name="Picture 2" descr="Mouse cartoon outline: Más de 14,948 ilustraciones y dibujos de stock con  licencia libres de regalías | Shutterstock">
            <a:extLst>
              <a:ext uri="{FF2B5EF4-FFF2-40B4-BE49-F238E27FC236}">
                <a16:creationId xmlns:a16="http://schemas.microsoft.com/office/drawing/2014/main" id="{C7E09D2D-BF3E-EA23-52EA-89730267F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214" b="83929" l="10000" r="90000">
                        <a14:foregroundMark x1="43015" y1="41429" x2="42683" y2="41150"/>
                        <a14:foregroundMark x1="43984" y1="42243" x2="43015" y2="41429"/>
                        <a14:foregroundMark x1="28077" y1="31429" x2="35769" y2="31429"/>
                        <a14:foregroundMark x1="26538" y1="33929" x2="33462" y2="36429"/>
                        <a14:foregroundMark x1="40385" y1="25357" x2="40385" y2="25357"/>
                        <a14:foregroundMark x1="55769" y1="22143" x2="53846" y2="23929"/>
                        <a14:foregroundMark x1="44528" y1="75931" x2="45769" y2="74643"/>
                        <a14:foregroundMark x1="39866" y1="80770" x2="42322" y2="78220"/>
                        <a14:foregroundMark x1="47647" y1="83929" x2="47692" y2="83929"/>
                        <a14:foregroundMark x1="47287" y1="83929" x2="47574" y2="83929"/>
                        <a14:foregroundMark x1="44198" y1="83929" x2="45828" y2="83929"/>
                        <a14:foregroundMark x1="34615" y1="83929" x2="42450" y2="83929"/>
                        <a14:backgroundMark x1="33864" y1="35980" x2="38846" y2="39286"/>
                        <a14:backgroundMark x1="40385" y1="39643" x2="41923" y2="39643"/>
                        <a14:backgroundMark x1="46538" y1="44286" x2="49615" y2="45357"/>
                        <a14:backgroundMark x1="41154" y1="40000" x2="43077" y2="40714"/>
                        <a14:backgroundMark x1="40000" y1="38929" x2="34121" y2="35694"/>
                        <a14:backgroundMark x1="39615" y1="38571" x2="41923" y2="38214"/>
                        <a14:backgroundMark x1="41923" y1="40714" x2="41923" y2="41071"/>
                        <a14:backgroundMark x1="42692" y1="41429" x2="42692" y2="41429"/>
                        <a14:backgroundMark x1="42692" y1="41429" x2="42692" y2="41429"/>
                        <a14:backgroundMark x1="42692" y1="41429" x2="42692" y2="41429"/>
                        <a14:backgroundMark x1="45769" y1="44286" x2="45769" y2="44286"/>
                        <a14:backgroundMark x1="45769" y1="44286" x2="45769" y2="44286"/>
                        <a14:backgroundMark x1="46154" y1="44286" x2="45385" y2="44286"/>
                        <a14:backgroundMark x1="45385" y1="44286" x2="46538" y2="44286"/>
                        <a14:backgroundMark x1="44231" y1="77500" x2="41923" y2="75714"/>
                        <a14:backgroundMark x1="45000" y1="77143" x2="44231" y2="75357"/>
                        <a14:backgroundMark x1="43846" y1="77500" x2="43846" y2="75714"/>
                        <a14:backgroundMark x1="42692" y1="77500" x2="42308" y2="78214"/>
                        <a14:backgroundMark x1="40769" y1="81429" x2="40000" y2="82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762"/>
          <a:stretch>
            <a:fillRect/>
          </a:stretch>
        </p:blipFill>
        <p:spPr bwMode="auto">
          <a:xfrm>
            <a:off x="272331" y="2993046"/>
            <a:ext cx="1232889" cy="117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6425C80-31D4-B84F-96D0-F49DD302D1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6163" y="3186812"/>
            <a:ext cx="3569320" cy="195557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6338E7D7-E3F3-D19B-3EDB-25288D2DD2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9714" y="443863"/>
            <a:ext cx="2813234" cy="150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02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9A465-777E-53E0-A09F-80713AF3B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A46E6F37-EB13-AD0E-A45C-273CEA100255}"/>
              </a:ext>
            </a:extLst>
          </p:cNvPr>
          <p:cNvSpPr/>
          <p:nvPr/>
        </p:nvSpPr>
        <p:spPr>
          <a:xfrm>
            <a:off x="4047077" y="4341348"/>
            <a:ext cx="3684944" cy="212151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shade val="1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44237"/>
                      <a:gd name="connsiteY0" fmla="*/ 623798 h 3742713"/>
                      <a:gd name="connsiteX1" fmla="*/ 623798 w 11044237"/>
                      <a:gd name="connsiteY1" fmla="*/ 0 h 3742713"/>
                      <a:gd name="connsiteX2" fmla="*/ 10420439 w 11044237"/>
                      <a:gd name="connsiteY2" fmla="*/ 0 h 3742713"/>
                      <a:gd name="connsiteX3" fmla="*/ 11044237 w 11044237"/>
                      <a:gd name="connsiteY3" fmla="*/ 623798 h 3742713"/>
                      <a:gd name="connsiteX4" fmla="*/ 11044237 w 11044237"/>
                      <a:gd name="connsiteY4" fmla="*/ 3118915 h 3742713"/>
                      <a:gd name="connsiteX5" fmla="*/ 10420439 w 11044237"/>
                      <a:gd name="connsiteY5" fmla="*/ 3742713 h 3742713"/>
                      <a:gd name="connsiteX6" fmla="*/ 623798 w 11044237"/>
                      <a:gd name="connsiteY6" fmla="*/ 3742713 h 3742713"/>
                      <a:gd name="connsiteX7" fmla="*/ 0 w 11044237"/>
                      <a:gd name="connsiteY7" fmla="*/ 3118915 h 3742713"/>
                      <a:gd name="connsiteX8" fmla="*/ 0 w 11044237"/>
                      <a:gd name="connsiteY8" fmla="*/ 623798 h 374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044237" h="3742713" extrusionOk="0">
                        <a:moveTo>
                          <a:pt x="0" y="623798"/>
                        </a:moveTo>
                        <a:cubicBezTo>
                          <a:pt x="-54973" y="245376"/>
                          <a:pt x="228303" y="19134"/>
                          <a:pt x="623798" y="0"/>
                        </a:cubicBezTo>
                        <a:cubicBezTo>
                          <a:pt x="3789937" y="132882"/>
                          <a:pt x="8761223" y="-84951"/>
                          <a:pt x="10420439" y="0"/>
                        </a:cubicBezTo>
                        <a:cubicBezTo>
                          <a:pt x="10742030" y="22385"/>
                          <a:pt x="11032231" y="345646"/>
                          <a:pt x="11044237" y="623798"/>
                        </a:cubicBezTo>
                        <a:cubicBezTo>
                          <a:pt x="11064424" y="1363574"/>
                          <a:pt x="11196717" y="2095652"/>
                          <a:pt x="11044237" y="3118915"/>
                        </a:cubicBezTo>
                        <a:cubicBezTo>
                          <a:pt x="11088476" y="3468677"/>
                          <a:pt x="10772824" y="3726514"/>
                          <a:pt x="10420439" y="3742713"/>
                        </a:cubicBezTo>
                        <a:cubicBezTo>
                          <a:pt x="9434271" y="3830352"/>
                          <a:pt x="3352484" y="3670034"/>
                          <a:pt x="623798" y="3742713"/>
                        </a:cubicBezTo>
                        <a:cubicBezTo>
                          <a:pt x="272689" y="3679825"/>
                          <a:pt x="-34322" y="3511126"/>
                          <a:pt x="0" y="3118915"/>
                        </a:cubicBezTo>
                        <a:cubicBezTo>
                          <a:pt x="-38581" y="1942578"/>
                          <a:pt x="63341" y="1301082"/>
                          <a:pt x="0" y="62379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090" name="Imagen 2089">
            <a:extLst>
              <a:ext uri="{FF2B5EF4-FFF2-40B4-BE49-F238E27FC236}">
                <a16:creationId xmlns:a16="http://schemas.microsoft.com/office/drawing/2014/main" id="{9F8F6FDE-4B60-8DA8-6083-FDB19597D5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526" b="47999"/>
          <a:stretch>
            <a:fillRect/>
          </a:stretch>
        </p:blipFill>
        <p:spPr>
          <a:xfrm>
            <a:off x="516262" y="2449700"/>
            <a:ext cx="712423" cy="401785"/>
          </a:xfrm>
          <a:prstGeom prst="rect">
            <a:avLst/>
          </a:prstGeom>
          <a:ln w="25400">
            <a:solidFill>
              <a:schemeClr val="tx1"/>
            </a:solidFill>
          </a:ln>
          <a:scene3d>
            <a:camera prst="orthographicFront">
              <a:rot lat="900000" lon="18899981" rev="0"/>
            </a:camera>
            <a:lightRig rig="threePt" dir="t"/>
          </a:scene3d>
        </p:spPr>
      </p:pic>
      <p:pic>
        <p:nvPicPr>
          <p:cNvPr id="2091" name="Imagen 2090">
            <a:extLst>
              <a:ext uri="{FF2B5EF4-FFF2-40B4-BE49-F238E27FC236}">
                <a16:creationId xmlns:a16="http://schemas.microsoft.com/office/drawing/2014/main" id="{07AFABAE-E67D-6D02-637A-79794C587A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535" t="1" b="47998"/>
          <a:stretch>
            <a:fillRect/>
          </a:stretch>
        </p:blipFill>
        <p:spPr>
          <a:xfrm>
            <a:off x="1077945" y="2301882"/>
            <a:ext cx="726697" cy="401786"/>
          </a:xfrm>
          <a:prstGeom prst="rect">
            <a:avLst/>
          </a:prstGeom>
          <a:ln w="25400">
            <a:solidFill>
              <a:schemeClr val="tx1"/>
            </a:solidFill>
          </a:ln>
          <a:scene3d>
            <a:camera prst="orthographicFront">
              <a:rot lat="900000" lon="18899981" rev="0"/>
            </a:camera>
            <a:lightRig rig="threePt" dir="t"/>
          </a:scene3d>
        </p:spPr>
      </p:pic>
      <p:pic>
        <p:nvPicPr>
          <p:cNvPr id="2092" name="Imagen 2091">
            <a:extLst>
              <a:ext uri="{FF2B5EF4-FFF2-40B4-BE49-F238E27FC236}">
                <a16:creationId xmlns:a16="http://schemas.microsoft.com/office/drawing/2014/main" id="{1A0B7893-ED13-CBAF-A6BE-3A212933F3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535" t="50571" b="-1"/>
          <a:stretch>
            <a:fillRect/>
          </a:stretch>
        </p:blipFill>
        <p:spPr>
          <a:xfrm>
            <a:off x="1077944" y="2776354"/>
            <a:ext cx="726698" cy="381922"/>
          </a:xfrm>
          <a:prstGeom prst="rect">
            <a:avLst/>
          </a:prstGeom>
          <a:ln w="25400">
            <a:solidFill>
              <a:schemeClr val="tx1"/>
            </a:solidFill>
          </a:ln>
          <a:scene3d>
            <a:camera prst="orthographicFront">
              <a:rot lat="900000" lon="18899981" rev="0"/>
            </a:camera>
            <a:lightRig rig="threePt" dir="t"/>
          </a:scene3d>
        </p:spPr>
      </p:pic>
      <p:pic>
        <p:nvPicPr>
          <p:cNvPr id="2093" name="Imagen 2092">
            <a:extLst>
              <a:ext uri="{FF2B5EF4-FFF2-40B4-BE49-F238E27FC236}">
                <a16:creationId xmlns:a16="http://schemas.microsoft.com/office/drawing/2014/main" id="{09737E53-86D5-2CC4-E10A-C6E4C04296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2573" r="50526"/>
          <a:stretch>
            <a:fillRect/>
          </a:stretch>
        </p:blipFill>
        <p:spPr>
          <a:xfrm>
            <a:off x="517161" y="2924171"/>
            <a:ext cx="712423" cy="366446"/>
          </a:xfrm>
          <a:prstGeom prst="rect">
            <a:avLst/>
          </a:prstGeom>
          <a:ln w="25400">
            <a:solidFill>
              <a:schemeClr val="tx1"/>
            </a:solidFill>
          </a:ln>
          <a:scene3d>
            <a:camera prst="orthographicFront">
              <a:rot lat="900000" lon="18899981" rev="0"/>
            </a:camera>
            <a:lightRig rig="threePt" dir="t"/>
          </a:scene3d>
        </p:spPr>
      </p:pic>
      <p:cxnSp>
        <p:nvCxnSpPr>
          <p:cNvPr id="2096" name="Conector recto de flecha 2095">
            <a:extLst>
              <a:ext uri="{FF2B5EF4-FFF2-40B4-BE49-F238E27FC236}">
                <a16:creationId xmlns:a16="http://schemas.microsoft.com/office/drawing/2014/main" id="{65FFBF67-E68B-0E15-EB1B-A32CAF349F8A}"/>
              </a:ext>
            </a:extLst>
          </p:cNvPr>
          <p:cNvCxnSpPr/>
          <p:nvPr/>
        </p:nvCxnSpPr>
        <p:spPr>
          <a:xfrm>
            <a:off x="1892564" y="2633804"/>
            <a:ext cx="5900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7" name="CuadroTexto 2096">
            <a:extLst>
              <a:ext uri="{FF2B5EF4-FFF2-40B4-BE49-F238E27FC236}">
                <a16:creationId xmlns:a16="http://schemas.microsoft.com/office/drawing/2014/main" id="{40919725-687F-FEBD-B003-2356BAF4F1F2}"/>
              </a:ext>
            </a:extLst>
          </p:cNvPr>
          <p:cNvSpPr txBox="1"/>
          <p:nvPr/>
        </p:nvSpPr>
        <p:spPr>
          <a:xfrm>
            <a:off x="2993250" y="2439558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s-CL" dirty="0"/>
          </a:p>
          <a:p>
            <a:endParaRPr lang="es-C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9" name="Rectángulo 2098">
                <a:extLst>
                  <a:ext uri="{FF2B5EF4-FFF2-40B4-BE49-F238E27FC236}">
                    <a16:creationId xmlns:a16="http://schemas.microsoft.com/office/drawing/2014/main" id="{8670FAC6-A214-D0D7-0FE8-83271CD6D591}"/>
                  </a:ext>
                </a:extLst>
              </p:cNvPr>
              <p:cNvSpPr/>
              <p:nvPr/>
            </p:nvSpPr>
            <p:spPr>
              <a:xfrm>
                <a:off x="2712226" y="2017261"/>
                <a:ext cx="319657" cy="106006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099" name="Rectángulo 2098">
                <a:extLst>
                  <a:ext uri="{FF2B5EF4-FFF2-40B4-BE49-F238E27FC236}">
                    <a16:creationId xmlns:a16="http://schemas.microsoft.com/office/drawing/2014/main" id="{8670FAC6-A214-D0D7-0FE8-83271CD6D5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226" y="2017261"/>
                <a:ext cx="319657" cy="1060061"/>
              </a:xfrm>
              <a:prstGeom prst="rect">
                <a:avLst/>
              </a:prstGeom>
              <a:blipFill>
                <a:blip r:embed="rId4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00" name="CuadroTexto 2099">
            <a:extLst>
              <a:ext uri="{FF2B5EF4-FFF2-40B4-BE49-F238E27FC236}">
                <a16:creationId xmlns:a16="http://schemas.microsoft.com/office/drawing/2014/main" id="{43D88C63-7607-0FD8-A728-EAC1EC64B677}"/>
              </a:ext>
            </a:extLst>
          </p:cNvPr>
          <p:cNvSpPr txBox="1"/>
          <p:nvPr/>
        </p:nvSpPr>
        <p:spPr>
          <a:xfrm>
            <a:off x="2064068" y="3062306"/>
            <a:ext cx="1615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latin typeface="Century Gothic" panose="020B0502020202020204" pitchFamily="34" charset="0"/>
                <a:cs typeface="GothicE" panose="00000400000000000000" pitchFamily="2" charset="0"/>
              </a:rPr>
              <a:t>Features</a:t>
            </a:r>
          </a:p>
        </p:txBody>
      </p:sp>
      <p:grpSp>
        <p:nvGrpSpPr>
          <p:cNvPr id="2101" name="Grupo 2100">
            <a:extLst>
              <a:ext uri="{FF2B5EF4-FFF2-40B4-BE49-F238E27FC236}">
                <a16:creationId xmlns:a16="http://schemas.microsoft.com/office/drawing/2014/main" id="{EA345E5A-A5BF-6FE2-EA84-9E41B6F37690}"/>
              </a:ext>
            </a:extLst>
          </p:cNvPr>
          <p:cNvGrpSpPr/>
          <p:nvPr/>
        </p:nvGrpSpPr>
        <p:grpSpPr>
          <a:xfrm>
            <a:off x="211048" y="3516066"/>
            <a:ext cx="1592686" cy="1291431"/>
            <a:chOff x="8626271" y="861844"/>
            <a:chExt cx="1592686" cy="1291431"/>
          </a:xfrm>
        </p:grpSpPr>
        <p:sp>
          <p:nvSpPr>
            <p:cNvPr id="2102" name="Elipse 2101">
              <a:extLst>
                <a:ext uri="{FF2B5EF4-FFF2-40B4-BE49-F238E27FC236}">
                  <a16:creationId xmlns:a16="http://schemas.microsoft.com/office/drawing/2014/main" id="{4D8420C0-35C0-A8C9-8F65-E95B3E54F729}"/>
                </a:ext>
              </a:extLst>
            </p:cNvPr>
            <p:cNvSpPr/>
            <p:nvPr/>
          </p:nvSpPr>
          <p:spPr>
            <a:xfrm rot="20575525">
              <a:off x="8829988" y="861844"/>
              <a:ext cx="288205" cy="288000"/>
            </a:xfrm>
            <a:prstGeom prst="ellipse">
              <a:avLst/>
            </a:prstGeom>
            <a:solidFill>
              <a:srgbClr val="F6BEC9"/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103" name="Elipse 2102">
              <a:extLst>
                <a:ext uri="{FF2B5EF4-FFF2-40B4-BE49-F238E27FC236}">
                  <a16:creationId xmlns:a16="http://schemas.microsoft.com/office/drawing/2014/main" id="{699FCF05-5C8C-275F-37CD-DD6761E10B3F}"/>
                </a:ext>
              </a:extLst>
            </p:cNvPr>
            <p:cNvSpPr/>
            <p:nvPr/>
          </p:nvSpPr>
          <p:spPr>
            <a:xfrm rot="19446628">
              <a:off x="9308319" y="1149844"/>
              <a:ext cx="288205" cy="288000"/>
            </a:xfrm>
            <a:prstGeom prst="ellipse">
              <a:avLst/>
            </a:prstGeom>
            <a:solidFill>
              <a:srgbClr val="F15B5B"/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104" name="Elipse 2103">
              <a:extLst>
                <a:ext uri="{FF2B5EF4-FFF2-40B4-BE49-F238E27FC236}">
                  <a16:creationId xmlns:a16="http://schemas.microsoft.com/office/drawing/2014/main" id="{79B93E07-204C-41A3-3904-A269C00A23B5}"/>
                </a:ext>
              </a:extLst>
            </p:cNvPr>
            <p:cNvSpPr/>
            <p:nvPr/>
          </p:nvSpPr>
          <p:spPr>
            <a:xfrm rot="1837068">
              <a:off x="8884254" y="1865275"/>
              <a:ext cx="288205" cy="288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105" name="Elipse 2104">
              <a:extLst>
                <a:ext uri="{FF2B5EF4-FFF2-40B4-BE49-F238E27FC236}">
                  <a16:creationId xmlns:a16="http://schemas.microsoft.com/office/drawing/2014/main" id="{C42FD118-E55C-22E0-EF38-90C39DF9CC08}"/>
                </a:ext>
              </a:extLst>
            </p:cNvPr>
            <p:cNvSpPr/>
            <p:nvPr/>
          </p:nvSpPr>
          <p:spPr>
            <a:xfrm rot="19442714">
              <a:off x="9251260" y="1652819"/>
              <a:ext cx="288205" cy="288000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106" name="Elipse 2105">
              <a:extLst>
                <a:ext uri="{FF2B5EF4-FFF2-40B4-BE49-F238E27FC236}">
                  <a16:creationId xmlns:a16="http://schemas.microsoft.com/office/drawing/2014/main" id="{6DA1D72D-FC40-5DAE-568B-52797117567A}"/>
                </a:ext>
              </a:extLst>
            </p:cNvPr>
            <p:cNvSpPr/>
            <p:nvPr/>
          </p:nvSpPr>
          <p:spPr>
            <a:xfrm rot="20419629">
              <a:off x="8626271" y="1418093"/>
              <a:ext cx="288205" cy="2880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107" name="Elipse 2106">
              <a:extLst>
                <a:ext uri="{FF2B5EF4-FFF2-40B4-BE49-F238E27FC236}">
                  <a16:creationId xmlns:a16="http://schemas.microsoft.com/office/drawing/2014/main" id="{D0192E63-C87B-95A4-2BC7-0734160FE904}"/>
                </a:ext>
              </a:extLst>
            </p:cNvPr>
            <p:cNvSpPr/>
            <p:nvPr/>
          </p:nvSpPr>
          <p:spPr>
            <a:xfrm>
              <a:off x="9930752" y="1081735"/>
              <a:ext cx="288205" cy="288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108" name="Elipse 2107">
              <a:extLst>
                <a:ext uri="{FF2B5EF4-FFF2-40B4-BE49-F238E27FC236}">
                  <a16:creationId xmlns:a16="http://schemas.microsoft.com/office/drawing/2014/main" id="{3D721FC8-0886-35CA-F7C6-C4D80B105F3E}"/>
                </a:ext>
              </a:extLst>
            </p:cNvPr>
            <p:cNvSpPr/>
            <p:nvPr/>
          </p:nvSpPr>
          <p:spPr>
            <a:xfrm rot="856740">
              <a:off x="9804021" y="1557645"/>
              <a:ext cx="288205" cy="288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2109" name="Conector recto 2108">
              <a:extLst>
                <a:ext uri="{FF2B5EF4-FFF2-40B4-BE49-F238E27FC236}">
                  <a16:creationId xmlns:a16="http://schemas.microsoft.com/office/drawing/2014/main" id="{4ADF59D3-6B70-E5C5-BD15-8EA8FE6E3EF6}"/>
                </a:ext>
              </a:extLst>
            </p:cNvPr>
            <p:cNvCxnSpPr>
              <a:cxnSpLocks/>
              <a:stCxn id="2107" idx="4"/>
              <a:endCxn id="2108" idx="0"/>
            </p:cNvCxnSpPr>
            <p:nvPr/>
          </p:nvCxnSpPr>
          <p:spPr>
            <a:xfrm flipH="1">
              <a:off x="9983641" y="1369735"/>
              <a:ext cx="91214" cy="1923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0" name="Conector recto 2109">
              <a:extLst>
                <a:ext uri="{FF2B5EF4-FFF2-40B4-BE49-F238E27FC236}">
                  <a16:creationId xmlns:a16="http://schemas.microsoft.com/office/drawing/2014/main" id="{F571247B-7AB7-E97C-D120-786AABD60642}"/>
                </a:ext>
              </a:extLst>
            </p:cNvPr>
            <p:cNvCxnSpPr>
              <a:cxnSpLocks/>
              <a:stCxn id="2103" idx="4"/>
              <a:endCxn id="2108" idx="2"/>
            </p:cNvCxnSpPr>
            <p:nvPr/>
          </p:nvCxnSpPr>
          <p:spPr>
            <a:xfrm>
              <a:off x="9536838" y="1410505"/>
              <a:ext cx="271635" cy="2555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1" name="Conector recto 2110">
              <a:extLst>
                <a:ext uri="{FF2B5EF4-FFF2-40B4-BE49-F238E27FC236}">
                  <a16:creationId xmlns:a16="http://schemas.microsoft.com/office/drawing/2014/main" id="{D91B5997-1F0C-1A26-D9A9-4FE6B65C88C8}"/>
                </a:ext>
              </a:extLst>
            </p:cNvPr>
            <p:cNvCxnSpPr>
              <a:cxnSpLocks/>
              <a:stCxn id="2107" idx="3"/>
              <a:endCxn id="2105" idx="6"/>
            </p:cNvCxnSpPr>
            <p:nvPr/>
          </p:nvCxnSpPr>
          <p:spPr>
            <a:xfrm flipH="1">
              <a:off x="9512011" y="1327558"/>
              <a:ext cx="460948" cy="384652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2" name="Conector recto 2111">
              <a:extLst>
                <a:ext uri="{FF2B5EF4-FFF2-40B4-BE49-F238E27FC236}">
                  <a16:creationId xmlns:a16="http://schemas.microsoft.com/office/drawing/2014/main" id="{2F92003D-82C9-CADB-F992-AFAD94C5C131}"/>
                </a:ext>
              </a:extLst>
            </p:cNvPr>
            <p:cNvCxnSpPr>
              <a:cxnSpLocks/>
              <a:stCxn id="2102" idx="4"/>
              <a:endCxn id="2105" idx="0"/>
            </p:cNvCxnSpPr>
            <p:nvPr/>
          </p:nvCxnSpPr>
          <p:spPr>
            <a:xfrm>
              <a:off x="9016372" y="1143497"/>
              <a:ext cx="294442" cy="5367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3" name="Conector recto 2112">
              <a:extLst>
                <a:ext uri="{FF2B5EF4-FFF2-40B4-BE49-F238E27FC236}">
                  <a16:creationId xmlns:a16="http://schemas.microsoft.com/office/drawing/2014/main" id="{E4A76145-3B37-DF33-9FC8-94EFA8839A68}"/>
                </a:ext>
              </a:extLst>
            </p:cNvPr>
            <p:cNvCxnSpPr>
              <a:cxnSpLocks/>
              <a:stCxn id="2106" idx="6"/>
              <a:endCxn id="2103" idx="2"/>
            </p:cNvCxnSpPr>
            <p:nvPr/>
          </p:nvCxnSpPr>
          <p:spPr>
            <a:xfrm flipV="1">
              <a:off x="8906065" y="1378320"/>
              <a:ext cx="429612" cy="135261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4" name="Conector recto 2113">
              <a:extLst>
                <a:ext uri="{FF2B5EF4-FFF2-40B4-BE49-F238E27FC236}">
                  <a16:creationId xmlns:a16="http://schemas.microsoft.com/office/drawing/2014/main" id="{DFE67994-9CC5-3A21-6B6A-61E564B7EC89}"/>
                </a:ext>
              </a:extLst>
            </p:cNvPr>
            <p:cNvCxnSpPr>
              <a:cxnSpLocks/>
              <a:stCxn id="2105" idx="1"/>
              <a:endCxn id="2104" idx="0"/>
            </p:cNvCxnSpPr>
            <p:nvPr/>
          </p:nvCxnSpPr>
          <p:spPr>
            <a:xfrm flipH="1">
              <a:off x="9101697" y="1774223"/>
              <a:ext cx="151398" cy="111128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5" name="Conector recto 2114">
              <a:extLst>
                <a:ext uri="{FF2B5EF4-FFF2-40B4-BE49-F238E27FC236}">
                  <a16:creationId xmlns:a16="http://schemas.microsoft.com/office/drawing/2014/main" id="{8F3AB3F1-0D7E-A54A-F173-1EC2B339E9CD}"/>
                </a:ext>
              </a:extLst>
            </p:cNvPr>
            <p:cNvCxnSpPr>
              <a:cxnSpLocks/>
              <a:stCxn id="2106" idx="4"/>
              <a:endCxn id="2104" idx="1"/>
            </p:cNvCxnSpPr>
            <p:nvPr/>
          </p:nvCxnSpPr>
          <p:spPr>
            <a:xfrm>
              <a:off x="8818851" y="1697688"/>
              <a:ext cx="173675" cy="1720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16" name="Rectángulo 2115">
                <a:extLst>
                  <a:ext uri="{FF2B5EF4-FFF2-40B4-BE49-F238E27FC236}">
                    <a16:creationId xmlns:a16="http://schemas.microsoft.com/office/drawing/2014/main" id="{4348498A-A94A-E29A-BE1F-2EE71751EEE3}"/>
                  </a:ext>
                </a:extLst>
              </p:cNvPr>
              <p:cNvSpPr/>
              <p:nvPr/>
            </p:nvSpPr>
            <p:spPr>
              <a:xfrm>
                <a:off x="2260994" y="3522535"/>
                <a:ext cx="1042452" cy="394424"/>
              </a:xfrm>
              <a:prstGeom prst="rect">
                <a:avLst/>
              </a:prstGeom>
              <a:solidFill>
                <a:srgbClr val="F6BEC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116" name="Rectángulo 2115">
                <a:extLst>
                  <a:ext uri="{FF2B5EF4-FFF2-40B4-BE49-F238E27FC236}">
                    <a16:creationId xmlns:a16="http://schemas.microsoft.com/office/drawing/2014/main" id="{4348498A-A94A-E29A-BE1F-2EE71751EE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994" y="3522535"/>
                <a:ext cx="1042452" cy="3944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17" name="Rectángulo 2116">
                <a:extLst>
                  <a:ext uri="{FF2B5EF4-FFF2-40B4-BE49-F238E27FC236}">
                    <a16:creationId xmlns:a16="http://schemas.microsoft.com/office/drawing/2014/main" id="{359C1CD0-C088-3CA1-40EE-95D79AFDC96D}"/>
                  </a:ext>
                </a:extLst>
              </p:cNvPr>
              <p:cNvSpPr/>
              <p:nvPr/>
            </p:nvSpPr>
            <p:spPr>
              <a:xfrm>
                <a:off x="2260995" y="4293516"/>
                <a:ext cx="1042451" cy="423213"/>
              </a:xfrm>
              <a:prstGeom prst="rect">
                <a:avLst/>
              </a:prstGeom>
              <a:solidFill>
                <a:srgbClr val="F15B5B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117" name="Rectángulo 2116">
                <a:extLst>
                  <a:ext uri="{FF2B5EF4-FFF2-40B4-BE49-F238E27FC236}">
                    <a16:creationId xmlns:a16="http://schemas.microsoft.com/office/drawing/2014/main" id="{359C1CD0-C088-3CA1-40EE-95D79AFDC9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995" y="4293516"/>
                <a:ext cx="1042451" cy="4232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18" name="CuadroTexto 2117">
            <a:extLst>
              <a:ext uri="{FF2B5EF4-FFF2-40B4-BE49-F238E27FC236}">
                <a16:creationId xmlns:a16="http://schemas.microsoft.com/office/drawing/2014/main" id="{84F460BA-A92C-5673-8C9A-4F5C5C936378}"/>
              </a:ext>
            </a:extLst>
          </p:cNvPr>
          <p:cNvSpPr txBox="1"/>
          <p:nvPr/>
        </p:nvSpPr>
        <p:spPr>
          <a:xfrm>
            <a:off x="1892564" y="3910965"/>
            <a:ext cx="2202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latin typeface="Century Gothic" panose="020B0502020202020204" pitchFamily="34" charset="0"/>
                <a:cs typeface="GothicE" panose="00000400000000000000" pitchFamily="2" charset="0"/>
              </a:rPr>
              <a:t>Node embeddings</a:t>
            </a:r>
          </a:p>
        </p:txBody>
      </p:sp>
      <p:sp>
        <p:nvSpPr>
          <p:cNvPr id="2119" name="CuadroTexto 2118">
            <a:extLst>
              <a:ext uri="{FF2B5EF4-FFF2-40B4-BE49-F238E27FC236}">
                <a16:creationId xmlns:a16="http://schemas.microsoft.com/office/drawing/2014/main" id="{EC5E5C47-A899-B37E-2BE7-E922C2C1EEC9}"/>
              </a:ext>
            </a:extLst>
          </p:cNvPr>
          <p:cNvSpPr txBox="1"/>
          <p:nvPr/>
        </p:nvSpPr>
        <p:spPr>
          <a:xfrm>
            <a:off x="1825632" y="4714748"/>
            <a:ext cx="2202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latin typeface="Century Gothic" panose="020B0502020202020204" pitchFamily="34" charset="0"/>
                <a:cs typeface="GothicE" panose="00000400000000000000" pitchFamily="2" charset="0"/>
              </a:rPr>
              <a:t>Edge embeddings</a:t>
            </a:r>
          </a:p>
        </p:txBody>
      </p:sp>
      <p:cxnSp>
        <p:nvCxnSpPr>
          <p:cNvPr id="2120" name="Conector recto de flecha 2119">
            <a:extLst>
              <a:ext uri="{FF2B5EF4-FFF2-40B4-BE49-F238E27FC236}">
                <a16:creationId xmlns:a16="http://schemas.microsoft.com/office/drawing/2014/main" id="{DAF1A918-FCAC-6D1F-D27C-05FFEDF2F522}"/>
              </a:ext>
            </a:extLst>
          </p:cNvPr>
          <p:cNvCxnSpPr/>
          <p:nvPr/>
        </p:nvCxnSpPr>
        <p:spPr>
          <a:xfrm>
            <a:off x="1852082" y="3707755"/>
            <a:ext cx="36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1" name="Conector recto de flecha 2120">
            <a:extLst>
              <a:ext uri="{FF2B5EF4-FFF2-40B4-BE49-F238E27FC236}">
                <a16:creationId xmlns:a16="http://schemas.microsoft.com/office/drawing/2014/main" id="{6D28E828-AD7B-88E6-D551-A048BD96D037}"/>
              </a:ext>
            </a:extLst>
          </p:cNvPr>
          <p:cNvCxnSpPr/>
          <p:nvPr/>
        </p:nvCxnSpPr>
        <p:spPr>
          <a:xfrm>
            <a:off x="1793738" y="4474520"/>
            <a:ext cx="36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22" name="Rectángulo 2121">
                <a:extLst>
                  <a:ext uri="{FF2B5EF4-FFF2-40B4-BE49-F238E27FC236}">
                    <a16:creationId xmlns:a16="http://schemas.microsoft.com/office/drawing/2014/main" id="{EF491BFD-8453-8975-F33C-9D490E7E8649}"/>
                  </a:ext>
                </a:extLst>
              </p:cNvPr>
              <p:cNvSpPr/>
              <p:nvPr/>
            </p:nvSpPr>
            <p:spPr>
              <a:xfrm>
                <a:off x="10619076" y="2409581"/>
                <a:ext cx="970707" cy="1965653"/>
              </a:xfrm>
              <a:prstGeom prst="rect">
                <a:avLst/>
              </a:prstGeom>
              <a:solidFill>
                <a:srgbClr val="FFFF6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s-C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22" name="Rectángulo 2121">
                <a:extLst>
                  <a:ext uri="{FF2B5EF4-FFF2-40B4-BE49-F238E27FC236}">
                    <a16:creationId xmlns:a16="http://schemas.microsoft.com/office/drawing/2014/main" id="{EF491BFD-8453-8975-F33C-9D490E7E86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9076" y="2409581"/>
                <a:ext cx="970707" cy="19656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>
            <a:extLst>
              <a:ext uri="{FF2B5EF4-FFF2-40B4-BE49-F238E27FC236}">
                <a16:creationId xmlns:a16="http://schemas.microsoft.com/office/drawing/2014/main" id="{444EFE7A-99A7-6368-A786-7DF02AF0F6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5214" y="3107394"/>
            <a:ext cx="1791719" cy="3232629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8FFF658F-C6E0-E141-4CF7-A6BC23BD2D73}"/>
              </a:ext>
            </a:extLst>
          </p:cNvPr>
          <p:cNvSpPr/>
          <p:nvPr/>
        </p:nvSpPr>
        <p:spPr>
          <a:xfrm>
            <a:off x="4262315" y="1134665"/>
            <a:ext cx="3139872" cy="212151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shade val="1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44237"/>
                      <a:gd name="connsiteY0" fmla="*/ 623798 h 3742713"/>
                      <a:gd name="connsiteX1" fmla="*/ 623798 w 11044237"/>
                      <a:gd name="connsiteY1" fmla="*/ 0 h 3742713"/>
                      <a:gd name="connsiteX2" fmla="*/ 10420439 w 11044237"/>
                      <a:gd name="connsiteY2" fmla="*/ 0 h 3742713"/>
                      <a:gd name="connsiteX3" fmla="*/ 11044237 w 11044237"/>
                      <a:gd name="connsiteY3" fmla="*/ 623798 h 3742713"/>
                      <a:gd name="connsiteX4" fmla="*/ 11044237 w 11044237"/>
                      <a:gd name="connsiteY4" fmla="*/ 3118915 h 3742713"/>
                      <a:gd name="connsiteX5" fmla="*/ 10420439 w 11044237"/>
                      <a:gd name="connsiteY5" fmla="*/ 3742713 h 3742713"/>
                      <a:gd name="connsiteX6" fmla="*/ 623798 w 11044237"/>
                      <a:gd name="connsiteY6" fmla="*/ 3742713 h 3742713"/>
                      <a:gd name="connsiteX7" fmla="*/ 0 w 11044237"/>
                      <a:gd name="connsiteY7" fmla="*/ 3118915 h 3742713"/>
                      <a:gd name="connsiteX8" fmla="*/ 0 w 11044237"/>
                      <a:gd name="connsiteY8" fmla="*/ 623798 h 374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044237" h="3742713" extrusionOk="0">
                        <a:moveTo>
                          <a:pt x="0" y="623798"/>
                        </a:moveTo>
                        <a:cubicBezTo>
                          <a:pt x="-54973" y="245376"/>
                          <a:pt x="228303" y="19134"/>
                          <a:pt x="623798" y="0"/>
                        </a:cubicBezTo>
                        <a:cubicBezTo>
                          <a:pt x="3789937" y="132882"/>
                          <a:pt x="8761223" y="-84951"/>
                          <a:pt x="10420439" y="0"/>
                        </a:cubicBezTo>
                        <a:cubicBezTo>
                          <a:pt x="10742030" y="22385"/>
                          <a:pt x="11032231" y="345646"/>
                          <a:pt x="11044237" y="623798"/>
                        </a:cubicBezTo>
                        <a:cubicBezTo>
                          <a:pt x="11064424" y="1363574"/>
                          <a:pt x="11196717" y="2095652"/>
                          <a:pt x="11044237" y="3118915"/>
                        </a:cubicBezTo>
                        <a:cubicBezTo>
                          <a:pt x="11088476" y="3468677"/>
                          <a:pt x="10772824" y="3726514"/>
                          <a:pt x="10420439" y="3742713"/>
                        </a:cubicBezTo>
                        <a:cubicBezTo>
                          <a:pt x="9434271" y="3830352"/>
                          <a:pt x="3352484" y="3670034"/>
                          <a:pt x="623798" y="3742713"/>
                        </a:cubicBezTo>
                        <a:cubicBezTo>
                          <a:pt x="272689" y="3679825"/>
                          <a:pt x="-34322" y="3511126"/>
                          <a:pt x="0" y="3118915"/>
                        </a:cubicBezTo>
                        <a:cubicBezTo>
                          <a:pt x="-38581" y="1942578"/>
                          <a:pt x="63341" y="1301082"/>
                          <a:pt x="0" y="62379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FD17E898-E029-1CC1-0E19-EE2DD23F5F72}"/>
                  </a:ext>
                </a:extLst>
              </p:cNvPr>
              <p:cNvSpPr/>
              <p:nvPr/>
            </p:nvSpPr>
            <p:spPr>
              <a:xfrm>
                <a:off x="4239297" y="1457557"/>
                <a:ext cx="319657" cy="42432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FD17E898-E029-1CC1-0E19-EE2DD23F5F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297" y="1457557"/>
                <a:ext cx="319657" cy="4243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8885C77F-AAEB-B5C5-0E93-6BACEBFE6B19}"/>
                  </a:ext>
                </a:extLst>
              </p:cNvPr>
              <p:cNvSpPr/>
              <p:nvPr/>
            </p:nvSpPr>
            <p:spPr>
              <a:xfrm>
                <a:off x="4690534" y="1457557"/>
                <a:ext cx="319657" cy="33953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8885C77F-AAEB-B5C5-0E93-6BACEBFE6B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534" y="1457557"/>
                <a:ext cx="319657" cy="339538"/>
              </a:xfrm>
              <a:prstGeom prst="rect">
                <a:avLst/>
              </a:prstGeom>
              <a:blipFill>
                <a:blip r:embed="rId10"/>
                <a:stretch>
                  <a:fillRect l="-10714" b="-10169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2F6B9DD4-0CCB-14E3-F359-A0A79370C976}"/>
                  </a:ext>
                </a:extLst>
              </p:cNvPr>
              <p:cNvSpPr/>
              <p:nvPr/>
            </p:nvSpPr>
            <p:spPr>
              <a:xfrm>
                <a:off x="4690534" y="1907716"/>
                <a:ext cx="319657" cy="33953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2F6B9DD4-0CCB-14E3-F359-A0A79370C9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534" y="1907716"/>
                <a:ext cx="319657" cy="339538"/>
              </a:xfrm>
              <a:prstGeom prst="rect">
                <a:avLst/>
              </a:prstGeom>
              <a:blipFill>
                <a:blip r:embed="rId11"/>
                <a:stretch>
                  <a:fillRect l="-535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010E2DA4-CE5F-1934-A560-2FB30B50E563}"/>
                  </a:ext>
                </a:extLst>
              </p:cNvPr>
              <p:cNvSpPr/>
              <p:nvPr/>
            </p:nvSpPr>
            <p:spPr>
              <a:xfrm>
                <a:off x="4683105" y="2403623"/>
                <a:ext cx="319657" cy="33953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010E2DA4-CE5F-1934-A560-2FB30B50E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105" y="2403623"/>
                <a:ext cx="319657" cy="339538"/>
              </a:xfrm>
              <a:prstGeom prst="rect">
                <a:avLst/>
              </a:prstGeom>
              <a:blipFill>
                <a:blip r:embed="rId12"/>
                <a:stretch>
                  <a:fillRect l="-357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BC654C6D-CC1C-6F86-93BD-9DF943C6129D}"/>
                  </a:ext>
                </a:extLst>
              </p:cNvPr>
              <p:cNvSpPr/>
              <p:nvPr/>
            </p:nvSpPr>
            <p:spPr>
              <a:xfrm>
                <a:off x="4203137" y="2142062"/>
                <a:ext cx="319657" cy="42432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BC654C6D-CC1C-6F86-93BD-9DF943C612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3137" y="2142062"/>
                <a:ext cx="319657" cy="42432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uadroTexto 10">
            <a:extLst>
              <a:ext uri="{FF2B5EF4-FFF2-40B4-BE49-F238E27FC236}">
                <a16:creationId xmlns:a16="http://schemas.microsoft.com/office/drawing/2014/main" id="{95AB69BE-DB28-5D20-AA06-1389CA7BDF40}"/>
              </a:ext>
            </a:extLst>
          </p:cNvPr>
          <p:cNvSpPr txBox="1"/>
          <p:nvPr/>
        </p:nvSpPr>
        <p:spPr>
          <a:xfrm>
            <a:off x="5124085" y="1723050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\</a:t>
            </a:r>
            <a:r>
              <a:rPr lang="es-CL" dirty="0" err="1"/>
              <a:t>dot</a:t>
            </a:r>
            <a:endParaRPr lang="es-CL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4358C2E-7018-16EF-8C98-738A63FA225C}"/>
              </a:ext>
            </a:extLst>
          </p:cNvPr>
          <p:cNvSpPr/>
          <p:nvPr/>
        </p:nvSpPr>
        <p:spPr>
          <a:xfrm>
            <a:off x="4094957" y="4860814"/>
            <a:ext cx="1131753" cy="106006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Positional encoding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CB1F775-B507-378D-6ECA-87A47132C31B}"/>
              </a:ext>
            </a:extLst>
          </p:cNvPr>
          <p:cNvSpPr/>
          <p:nvPr/>
        </p:nvSpPr>
        <p:spPr>
          <a:xfrm>
            <a:off x="5304640" y="4860814"/>
            <a:ext cx="1004720" cy="106006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Attention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2AC5EED-C004-4561-8136-4092078AA155}"/>
              </a:ext>
            </a:extLst>
          </p:cNvPr>
          <p:cNvSpPr/>
          <p:nvPr/>
        </p:nvSpPr>
        <p:spPr>
          <a:xfrm>
            <a:off x="6408016" y="4837648"/>
            <a:ext cx="1207109" cy="106006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4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Add&amp;Norm</a:t>
            </a:r>
            <a:endParaRPr lang="es-CL" sz="14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572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9D83B6-2C25-9141-5094-8DD688435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5370264" cy="1800526"/>
          </a:xfrm>
        </p:spPr>
        <p:txBody>
          <a:bodyPr>
            <a:normAutofit/>
          </a:bodyPr>
          <a:lstStyle/>
          <a:p>
            <a:r>
              <a:rPr lang="es-CL" sz="4100" dirty="0"/>
              <a:t>Sobre el dataset escogido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73FA66-2690-EC02-7C1F-2466142BD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79841"/>
            <a:ext cx="3888528" cy="3553581"/>
          </a:xfrm>
        </p:spPr>
        <p:txBody>
          <a:bodyPr>
            <a:normAutofit/>
          </a:bodyPr>
          <a:lstStyle/>
          <a:p>
            <a:r>
              <a:rPr lang="es-CL" sz="2000" dirty="0">
                <a:latin typeface="Century Gothic" panose="020B0502020202020204" pitchFamily="34" charset="0"/>
              </a:rPr>
              <a:t>Dataset escogido </a:t>
            </a:r>
            <a:r>
              <a:rPr lang="es-CL" sz="2000" dirty="0" err="1">
                <a:latin typeface="Century Gothic" panose="020B0502020202020204" pitchFamily="34" charset="0"/>
              </a:rPr>
              <a:t>Microns</a:t>
            </a:r>
            <a:r>
              <a:rPr lang="es-CL" sz="2000" dirty="0">
                <a:latin typeface="Century Gothic" panose="020B0502020202020204" pitchFamily="34" charset="0"/>
              </a:rPr>
              <a:t>: </a:t>
            </a:r>
          </a:p>
          <a:p>
            <a:pPr lvl="1"/>
            <a:r>
              <a:rPr lang="es-CL" sz="2000" dirty="0">
                <a:latin typeface="Century Gothic" panose="020B0502020202020204" pitchFamily="34" charset="0"/>
              </a:rPr>
              <a:t>250 x 140 x 90 µm de corteza visual</a:t>
            </a:r>
          </a:p>
          <a:p>
            <a:pPr lvl="1"/>
            <a:r>
              <a:rPr lang="es-CL" sz="2000" dirty="0">
                <a:latin typeface="Century Gothic" panose="020B0502020202020204" pitchFamily="34" charset="0"/>
              </a:rPr>
              <a:t>49.000 tipos de células clasificadas</a:t>
            </a:r>
          </a:p>
          <a:p>
            <a:pPr lvl="1"/>
            <a:r>
              <a:rPr lang="es-CL" sz="2000" dirty="0">
                <a:latin typeface="Century Gothic" panose="020B0502020202020204" pitchFamily="34" charset="0"/>
              </a:rPr>
              <a:t>500.000 Conexiones sinápticas</a:t>
            </a:r>
          </a:p>
          <a:p>
            <a:pPr lvl="1"/>
            <a:r>
              <a:rPr lang="es-CL" sz="2000" dirty="0">
                <a:latin typeface="Century Gothic" panose="020B0502020202020204" pitchFamily="34" charset="0"/>
              </a:rPr>
              <a:t>16 estímulos</a:t>
            </a:r>
          </a:p>
          <a:p>
            <a:pPr lvl="1"/>
            <a:r>
              <a:rPr lang="es-CL" sz="2000" dirty="0">
                <a:latin typeface="Century Gothic" panose="020B0502020202020204" pitchFamily="34" charset="0"/>
              </a:rPr>
              <a:t>19.000 Células registradas en cada sesión</a:t>
            </a:r>
          </a:p>
          <a:p>
            <a:pPr marL="0" indent="0">
              <a:buNone/>
            </a:pPr>
            <a:endParaRPr lang="es-CL" sz="2000" dirty="0">
              <a:latin typeface="Century Gothic" panose="020B0502020202020204" pitchFamily="34" charset="0"/>
            </a:endParaRPr>
          </a:p>
          <a:p>
            <a:endParaRPr lang="es-CL" sz="2000" dirty="0"/>
          </a:p>
        </p:txBody>
      </p:sp>
      <p:pic>
        <p:nvPicPr>
          <p:cNvPr id="5" name="Imagen 4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5478A945-BF4F-4820-D077-82DD994A5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8382" y="880331"/>
            <a:ext cx="2896399" cy="1897141"/>
          </a:xfrm>
          <a:prstGeom prst="rect">
            <a:avLst/>
          </a:prstGeom>
        </p:spPr>
      </p:pic>
      <p:pic>
        <p:nvPicPr>
          <p:cNvPr id="8" name="Imagen 7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8BF09AC8-B3A7-2625-FEBA-CF203A253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6985" y="950362"/>
            <a:ext cx="3192173" cy="1380614"/>
          </a:xfrm>
          <a:prstGeom prst="rect">
            <a:avLst/>
          </a:prstGeom>
        </p:spPr>
      </p:pic>
      <p:grpSp>
        <p:nvGrpSpPr>
          <p:cNvPr id="66" name="Grupo 65">
            <a:extLst>
              <a:ext uri="{FF2B5EF4-FFF2-40B4-BE49-F238E27FC236}">
                <a16:creationId xmlns:a16="http://schemas.microsoft.com/office/drawing/2014/main" id="{EF6DAE0E-64CA-62C1-455F-E3ECAC9E2C45}"/>
              </a:ext>
            </a:extLst>
          </p:cNvPr>
          <p:cNvGrpSpPr/>
          <p:nvPr/>
        </p:nvGrpSpPr>
        <p:grpSpPr>
          <a:xfrm>
            <a:off x="4468325" y="3341534"/>
            <a:ext cx="7361942" cy="3197588"/>
            <a:chOff x="806143" y="1767481"/>
            <a:chExt cx="7361942" cy="3197588"/>
          </a:xfrm>
        </p:grpSpPr>
        <p:pic>
          <p:nvPicPr>
            <p:cNvPr id="67" name="Imagen 66">
              <a:extLst>
                <a:ext uri="{FF2B5EF4-FFF2-40B4-BE49-F238E27FC236}">
                  <a16:creationId xmlns:a16="http://schemas.microsoft.com/office/drawing/2014/main" id="{8A2AC474-33AA-8608-9874-2BB66ABF7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14803" y="3762893"/>
              <a:ext cx="1440000" cy="772653"/>
            </a:xfrm>
            <a:prstGeom prst="rect">
              <a:avLst/>
            </a:prstGeom>
            <a:ln w="25400">
              <a:solidFill>
                <a:schemeClr val="tx1"/>
              </a:solidFill>
            </a:ln>
            <a:scene3d>
              <a:camera prst="orthographicFront">
                <a:rot lat="900000" lon="18899981" rev="0"/>
              </a:camera>
              <a:lightRig rig="threePt" dir="t"/>
            </a:scene3d>
          </p:spPr>
        </p:pic>
        <p:pic>
          <p:nvPicPr>
            <p:cNvPr id="68" name="Picture 2" descr="Mouse cartoon outline: Más de 14,948 ilustraciones y dibujos de stock con  licencia libres de regalías | Shutterstock">
              <a:extLst>
                <a:ext uri="{FF2B5EF4-FFF2-40B4-BE49-F238E27FC236}">
                  <a16:creationId xmlns:a16="http://schemas.microsoft.com/office/drawing/2014/main" id="{0425F81E-FE86-977A-8370-AB1243017F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214" b="83929" l="10000" r="90000">
                          <a14:foregroundMark x1="43015" y1="41429" x2="42683" y2="41150"/>
                          <a14:foregroundMark x1="43984" y1="42243" x2="43015" y2="41429"/>
                          <a14:foregroundMark x1="28077" y1="31429" x2="35769" y2="31429"/>
                          <a14:foregroundMark x1="26538" y1="33929" x2="33462" y2="36429"/>
                          <a14:foregroundMark x1="40385" y1="25357" x2="40385" y2="25357"/>
                          <a14:foregroundMark x1="55769" y1="22143" x2="53846" y2="23929"/>
                          <a14:foregroundMark x1="44528" y1="75931" x2="45769" y2="74643"/>
                          <a14:foregroundMark x1="39866" y1="80770" x2="42322" y2="78220"/>
                          <a14:foregroundMark x1="47647" y1="83929" x2="47692" y2="83929"/>
                          <a14:foregroundMark x1="47287" y1="83929" x2="47574" y2="83929"/>
                          <a14:foregroundMark x1="44198" y1="83929" x2="45828" y2="83929"/>
                          <a14:foregroundMark x1="34615" y1="83929" x2="42450" y2="83929"/>
                          <a14:backgroundMark x1="33864" y1="35980" x2="38846" y2="39286"/>
                          <a14:backgroundMark x1="40385" y1="39643" x2="41923" y2="39643"/>
                          <a14:backgroundMark x1="46538" y1="44286" x2="49615" y2="45357"/>
                          <a14:backgroundMark x1="41154" y1="40000" x2="43077" y2="40714"/>
                          <a14:backgroundMark x1="40000" y1="38929" x2="34121" y2="35694"/>
                          <a14:backgroundMark x1="39615" y1="38571" x2="41923" y2="38214"/>
                          <a14:backgroundMark x1="41923" y1="40714" x2="41923" y2="41071"/>
                          <a14:backgroundMark x1="42692" y1="41429" x2="42692" y2="41429"/>
                          <a14:backgroundMark x1="42692" y1="41429" x2="42692" y2="41429"/>
                          <a14:backgroundMark x1="42692" y1="41429" x2="42692" y2="41429"/>
                          <a14:backgroundMark x1="45769" y1="44286" x2="45769" y2="44286"/>
                          <a14:backgroundMark x1="45769" y1="44286" x2="45769" y2="44286"/>
                          <a14:backgroundMark x1="46154" y1="44286" x2="45385" y2="44286"/>
                          <a14:backgroundMark x1="45385" y1="44286" x2="46538" y2="44286"/>
                          <a14:backgroundMark x1="44231" y1="77500" x2="41923" y2="75714"/>
                          <a14:backgroundMark x1="45000" y1="77143" x2="44231" y2="75357"/>
                          <a14:backgroundMark x1="43846" y1="77500" x2="43846" y2="75714"/>
                          <a14:backgroundMark x1="42692" y1="77500" x2="42308" y2="78214"/>
                          <a14:backgroundMark x1="40769" y1="81429" x2="40000" y2="821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762"/>
            <a:stretch>
              <a:fillRect/>
            </a:stretch>
          </p:blipFill>
          <p:spPr bwMode="auto">
            <a:xfrm>
              <a:off x="2546283" y="1835685"/>
              <a:ext cx="1232889" cy="1171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2" descr="Mouse cartoon outline: Más de 14,948 ilustraciones y dibujos de stock con  licencia libres de regalías | Shutterstock">
              <a:extLst>
                <a:ext uri="{FF2B5EF4-FFF2-40B4-BE49-F238E27FC236}">
                  <a16:creationId xmlns:a16="http://schemas.microsoft.com/office/drawing/2014/main" id="{780ABE22-DE56-903C-5048-54745DF470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214" b="83929" l="10000" r="90000">
                          <a14:foregroundMark x1="43015" y1="41429" x2="42683" y2="41150"/>
                          <a14:foregroundMark x1="43984" y1="42243" x2="43015" y2="41429"/>
                          <a14:foregroundMark x1="28077" y1="31429" x2="35769" y2="31429"/>
                          <a14:foregroundMark x1="26538" y1="33929" x2="33462" y2="36429"/>
                          <a14:foregroundMark x1="40385" y1="25357" x2="40385" y2="25357"/>
                          <a14:foregroundMark x1="55769" y1="22143" x2="53846" y2="23929"/>
                          <a14:foregroundMark x1="44528" y1="75931" x2="45769" y2="74643"/>
                          <a14:foregroundMark x1="39866" y1="80770" x2="42322" y2="78220"/>
                          <a14:foregroundMark x1="47647" y1="83929" x2="47692" y2="83929"/>
                          <a14:foregroundMark x1="47287" y1="83929" x2="47574" y2="83929"/>
                          <a14:foregroundMark x1="44198" y1="83929" x2="45828" y2="83929"/>
                          <a14:foregroundMark x1="34615" y1="83929" x2="42450" y2="83929"/>
                          <a14:backgroundMark x1="33864" y1="35980" x2="38846" y2="39286"/>
                          <a14:backgroundMark x1="40385" y1="39643" x2="41923" y2="39643"/>
                          <a14:backgroundMark x1="46538" y1="44286" x2="49615" y2="45357"/>
                          <a14:backgroundMark x1="41154" y1="40000" x2="43077" y2="40714"/>
                          <a14:backgroundMark x1="40000" y1="38929" x2="34121" y2="35694"/>
                          <a14:backgroundMark x1="39615" y1="38571" x2="41923" y2="38214"/>
                          <a14:backgroundMark x1="41923" y1="40714" x2="41923" y2="41071"/>
                          <a14:backgroundMark x1="42692" y1="41429" x2="42692" y2="41429"/>
                          <a14:backgroundMark x1="42692" y1="41429" x2="42692" y2="41429"/>
                          <a14:backgroundMark x1="42692" y1="41429" x2="42692" y2="41429"/>
                          <a14:backgroundMark x1="45769" y1="44286" x2="45769" y2="44286"/>
                          <a14:backgroundMark x1="45769" y1="44286" x2="45769" y2="44286"/>
                          <a14:backgroundMark x1="46154" y1="44286" x2="45385" y2="44286"/>
                          <a14:backgroundMark x1="45385" y1="44286" x2="46538" y2="44286"/>
                          <a14:backgroundMark x1="44231" y1="77500" x2="41923" y2="75714"/>
                          <a14:backgroundMark x1="45000" y1="77143" x2="44231" y2="75357"/>
                          <a14:backgroundMark x1="43846" y1="77500" x2="43846" y2="75714"/>
                          <a14:backgroundMark x1="42692" y1="77500" x2="42308" y2="78214"/>
                          <a14:backgroundMark x1="40769" y1="81429" x2="40000" y2="821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762"/>
            <a:stretch>
              <a:fillRect/>
            </a:stretch>
          </p:blipFill>
          <p:spPr bwMode="auto">
            <a:xfrm>
              <a:off x="2494034" y="3472904"/>
              <a:ext cx="1232889" cy="1171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Imagen 69">
              <a:extLst>
                <a:ext uri="{FF2B5EF4-FFF2-40B4-BE49-F238E27FC236}">
                  <a16:creationId xmlns:a16="http://schemas.microsoft.com/office/drawing/2014/main" id="{A72DD7AD-6642-A843-7226-75A7E1CB6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37762" y="3722013"/>
              <a:ext cx="1070489" cy="745588"/>
            </a:xfrm>
            <a:prstGeom prst="rect">
              <a:avLst/>
            </a:prstGeom>
          </p:spPr>
        </p:pic>
        <p:sp>
          <p:nvSpPr>
            <p:cNvPr id="71" name="Flecha: a la derecha 70">
              <a:extLst>
                <a:ext uri="{FF2B5EF4-FFF2-40B4-BE49-F238E27FC236}">
                  <a16:creationId xmlns:a16="http://schemas.microsoft.com/office/drawing/2014/main" id="{5E9BD1AB-E1FD-FECF-04B5-2DEFF6938BFE}"/>
                </a:ext>
              </a:extLst>
            </p:cNvPr>
            <p:cNvSpPr/>
            <p:nvPr/>
          </p:nvSpPr>
          <p:spPr>
            <a:xfrm>
              <a:off x="5476953" y="2268885"/>
              <a:ext cx="707562" cy="368214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grpSp>
          <p:nvGrpSpPr>
            <p:cNvPr id="72" name="Grupo 71">
              <a:extLst>
                <a:ext uri="{FF2B5EF4-FFF2-40B4-BE49-F238E27FC236}">
                  <a16:creationId xmlns:a16="http://schemas.microsoft.com/office/drawing/2014/main" id="{31CD94A1-406F-A201-62D9-1CA1DC93F79D}"/>
                </a:ext>
              </a:extLst>
            </p:cNvPr>
            <p:cNvGrpSpPr/>
            <p:nvPr/>
          </p:nvGrpSpPr>
          <p:grpSpPr>
            <a:xfrm>
              <a:off x="6342344" y="1767481"/>
              <a:ext cx="1592686" cy="1291431"/>
              <a:chOff x="3935668" y="2042571"/>
              <a:chExt cx="1592686" cy="1291431"/>
            </a:xfrm>
          </p:grpSpPr>
          <p:sp>
            <p:nvSpPr>
              <p:cNvPr id="96" name="Elipse 95">
                <a:extLst>
                  <a:ext uri="{FF2B5EF4-FFF2-40B4-BE49-F238E27FC236}">
                    <a16:creationId xmlns:a16="http://schemas.microsoft.com/office/drawing/2014/main" id="{29D492C3-B862-AFB4-0E25-766FC9D1ABD1}"/>
                  </a:ext>
                </a:extLst>
              </p:cNvPr>
              <p:cNvSpPr/>
              <p:nvPr/>
            </p:nvSpPr>
            <p:spPr>
              <a:xfrm rot="20575525">
                <a:off x="4139385" y="2042571"/>
                <a:ext cx="288205" cy="288000"/>
              </a:xfrm>
              <a:prstGeom prst="ellipse">
                <a:avLst/>
              </a:prstGeom>
              <a:noFill/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97" name="Elipse 96">
                <a:extLst>
                  <a:ext uri="{FF2B5EF4-FFF2-40B4-BE49-F238E27FC236}">
                    <a16:creationId xmlns:a16="http://schemas.microsoft.com/office/drawing/2014/main" id="{BE87ED09-B4FE-33C2-9295-A60ED34974A4}"/>
                  </a:ext>
                </a:extLst>
              </p:cNvPr>
              <p:cNvSpPr/>
              <p:nvPr/>
            </p:nvSpPr>
            <p:spPr>
              <a:xfrm rot="19446628">
                <a:off x="4617716" y="2330571"/>
                <a:ext cx="288205" cy="28800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98" name="Elipse 97">
                <a:extLst>
                  <a:ext uri="{FF2B5EF4-FFF2-40B4-BE49-F238E27FC236}">
                    <a16:creationId xmlns:a16="http://schemas.microsoft.com/office/drawing/2014/main" id="{4755EE59-93F4-D64D-2B7A-2ACCA16F9B6F}"/>
                  </a:ext>
                </a:extLst>
              </p:cNvPr>
              <p:cNvSpPr/>
              <p:nvPr/>
            </p:nvSpPr>
            <p:spPr>
              <a:xfrm rot="1837068">
                <a:off x="4193651" y="3046002"/>
                <a:ext cx="288205" cy="288000"/>
              </a:xfrm>
              <a:prstGeom prst="ellipse">
                <a:avLst/>
              </a:prstGeom>
              <a:noFill/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99" name="Elipse 98">
                <a:extLst>
                  <a:ext uri="{FF2B5EF4-FFF2-40B4-BE49-F238E27FC236}">
                    <a16:creationId xmlns:a16="http://schemas.microsoft.com/office/drawing/2014/main" id="{723FDC23-5CB6-ECCB-FEAD-F69C9B59313A}"/>
                  </a:ext>
                </a:extLst>
              </p:cNvPr>
              <p:cNvSpPr/>
              <p:nvPr/>
            </p:nvSpPr>
            <p:spPr>
              <a:xfrm rot="19442714">
                <a:off x="4560657" y="2829313"/>
                <a:ext cx="288205" cy="28800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00" name="Elipse 99">
                <a:extLst>
                  <a:ext uri="{FF2B5EF4-FFF2-40B4-BE49-F238E27FC236}">
                    <a16:creationId xmlns:a16="http://schemas.microsoft.com/office/drawing/2014/main" id="{6A0F1E39-A46C-C5A3-135E-AA27D59A8463}"/>
                  </a:ext>
                </a:extLst>
              </p:cNvPr>
              <p:cNvSpPr/>
              <p:nvPr/>
            </p:nvSpPr>
            <p:spPr>
              <a:xfrm rot="20419629">
                <a:off x="3935668" y="2598820"/>
                <a:ext cx="288205" cy="288000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01" name="Elipse 100">
                <a:extLst>
                  <a:ext uri="{FF2B5EF4-FFF2-40B4-BE49-F238E27FC236}">
                    <a16:creationId xmlns:a16="http://schemas.microsoft.com/office/drawing/2014/main" id="{CDD12886-B0B7-A4E6-0C05-34D9F7A8BAF5}"/>
                  </a:ext>
                </a:extLst>
              </p:cNvPr>
              <p:cNvSpPr/>
              <p:nvPr/>
            </p:nvSpPr>
            <p:spPr>
              <a:xfrm>
                <a:off x="5240149" y="2262462"/>
                <a:ext cx="288205" cy="288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02" name="Elipse 101">
                <a:extLst>
                  <a:ext uri="{FF2B5EF4-FFF2-40B4-BE49-F238E27FC236}">
                    <a16:creationId xmlns:a16="http://schemas.microsoft.com/office/drawing/2014/main" id="{CEC0EC30-2261-274F-D3B4-B014AE5CD989}"/>
                  </a:ext>
                </a:extLst>
              </p:cNvPr>
              <p:cNvSpPr/>
              <p:nvPr/>
            </p:nvSpPr>
            <p:spPr>
              <a:xfrm rot="856740">
                <a:off x="5113418" y="2738372"/>
                <a:ext cx="288205" cy="288000"/>
              </a:xfrm>
              <a:prstGeom prst="ellipse">
                <a:avLst/>
              </a:prstGeom>
              <a:noFill/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cxnSp>
            <p:nvCxnSpPr>
              <p:cNvPr id="103" name="Conector recto 102">
                <a:extLst>
                  <a:ext uri="{FF2B5EF4-FFF2-40B4-BE49-F238E27FC236}">
                    <a16:creationId xmlns:a16="http://schemas.microsoft.com/office/drawing/2014/main" id="{CBC8CE56-C3AF-20C6-6E37-6183C5E5DD62}"/>
                  </a:ext>
                </a:extLst>
              </p:cNvPr>
              <p:cNvCxnSpPr>
                <a:stCxn id="101" idx="4"/>
                <a:endCxn id="102" idx="0"/>
              </p:cNvCxnSpPr>
              <p:nvPr/>
            </p:nvCxnSpPr>
            <p:spPr>
              <a:xfrm flipH="1">
                <a:off x="5293038" y="2550462"/>
                <a:ext cx="91214" cy="1923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Conector recto 103">
                <a:extLst>
                  <a:ext uri="{FF2B5EF4-FFF2-40B4-BE49-F238E27FC236}">
                    <a16:creationId xmlns:a16="http://schemas.microsoft.com/office/drawing/2014/main" id="{333B4F74-545B-ED0A-A88F-80590772EE50}"/>
                  </a:ext>
                </a:extLst>
              </p:cNvPr>
              <p:cNvCxnSpPr>
                <a:cxnSpLocks/>
                <a:stCxn id="97" idx="4"/>
                <a:endCxn id="102" idx="2"/>
              </p:cNvCxnSpPr>
              <p:nvPr/>
            </p:nvCxnSpPr>
            <p:spPr>
              <a:xfrm>
                <a:off x="4846235" y="2591232"/>
                <a:ext cx="271635" cy="2555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ector recto 104">
                <a:extLst>
                  <a:ext uri="{FF2B5EF4-FFF2-40B4-BE49-F238E27FC236}">
                    <a16:creationId xmlns:a16="http://schemas.microsoft.com/office/drawing/2014/main" id="{28E24262-694A-7EB9-D256-4618D1BE76BB}"/>
                  </a:ext>
                </a:extLst>
              </p:cNvPr>
              <p:cNvCxnSpPr>
                <a:cxnSpLocks/>
                <a:stCxn id="101" idx="3"/>
                <a:endCxn id="99" idx="6"/>
              </p:cNvCxnSpPr>
              <p:nvPr/>
            </p:nvCxnSpPr>
            <p:spPr>
              <a:xfrm flipH="1">
                <a:off x="4821408" y="2508285"/>
                <a:ext cx="460948" cy="3804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Conector recto 105">
                <a:extLst>
                  <a:ext uri="{FF2B5EF4-FFF2-40B4-BE49-F238E27FC236}">
                    <a16:creationId xmlns:a16="http://schemas.microsoft.com/office/drawing/2014/main" id="{BC0B9D29-CDD2-E895-0412-C6F51D90BB1F}"/>
                  </a:ext>
                </a:extLst>
              </p:cNvPr>
              <p:cNvCxnSpPr>
                <a:cxnSpLocks/>
                <a:stCxn id="96" idx="4"/>
                <a:endCxn id="99" idx="0"/>
              </p:cNvCxnSpPr>
              <p:nvPr/>
            </p:nvCxnSpPr>
            <p:spPr>
              <a:xfrm>
                <a:off x="4325769" y="2324224"/>
                <a:ext cx="294442" cy="5325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Conector recto 106">
                <a:extLst>
                  <a:ext uri="{FF2B5EF4-FFF2-40B4-BE49-F238E27FC236}">
                    <a16:creationId xmlns:a16="http://schemas.microsoft.com/office/drawing/2014/main" id="{8BB14648-A271-2DA9-8574-4D9277813A72}"/>
                  </a:ext>
                </a:extLst>
              </p:cNvPr>
              <p:cNvCxnSpPr>
                <a:cxnSpLocks/>
                <a:stCxn id="100" idx="6"/>
                <a:endCxn id="97" idx="2"/>
              </p:cNvCxnSpPr>
              <p:nvPr/>
            </p:nvCxnSpPr>
            <p:spPr>
              <a:xfrm flipV="1">
                <a:off x="4215462" y="2559047"/>
                <a:ext cx="429612" cy="13526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Conector recto 107">
                <a:extLst>
                  <a:ext uri="{FF2B5EF4-FFF2-40B4-BE49-F238E27FC236}">
                    <a16:creationId xmlns:a16="http://schemas.microsoft.com/office/drawing/2014/main" id="{B67794B3-6BDA-848B-967F-640C1EF19581}"/>
                  </a:ext>
                </a:extLst>
              </p:cNvPr>
              <p:cNvCxnSpPr>
                <a:cxnSpLocks/>
                <a:stCxn id="99" idx="1"/>
                <a:endCxn id="98" idx="0"/>
              </p:cNvCxnSpPr>
              <p:nvPr/>
            </p:nvCxnSpPr>
            <p:spPr>
              <a:xfrm flipH="1">
                <a:off x="4411094" y="2950717"/>
                <a:ext cx="151398" cy="11536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onector recto 108">
                <a:extLst>
                  <a:ext uri="{FF2B5EF4-FFF2-40B4-BE49-F238E27FC236}">
                    <a16:creationId xmlns:a16="http://schemas.microsoft.com/office/drawing/2014/main" id="{9D432652-89A0-2DE5-6965-A21A686A9D74}"/>
                  </a:ext>
                </a:extLst>
              </p:cNvPr>
              <p:cNvCxnSpPr>
                <a:cxnSpLocks/>
                <a:stCxn id="100" idx="4"/>
                <a:endCxn id="98" idx="1"/>
              </p:cNvCxnSpPr>
              <p:nvPr/>
            </p:nvCxnSpPr>
            <p:spPr>
              <a:xfrm>
                <a:off x="4128248" y="2878415"/>
                <a:ext cx="173675" cy="17206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Flecha: a la derecha 72">
              <a:extLst>
                <a:ext uri="{FF2B5EF4-FFF2-40B4-BE49-F238E27FC236}">
                  <a16:creationId xmlns:a16="http://schemas.microsoft.com/office/drawing/2014/main" id="{8F5A9CF5-FC45-BB16-49E2-56387F7847A8}"/>
                </a:ext>
              </a:extLst>
            </p:cNvPr>
            <p:cNvSpPr/>
            <p:nvPr/>
          </p:nvSpPr>
          <p:spPr>
            <a:xfrm>
              <a:off x="3726810" y="3948608"/>
              <a:ext cx="707562" cy="368214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74" name="Flecha: a la derecha 73">
              <a:extLst>
                <a:ext uri="{FF2B5EF4-FFF2-40B4-BE49-F238E27FC236}">
                  <a16:creationId xmlns:a16="http://schemas.microsoft.com/office/drawing/2014/main" id="{358D31B2-2C05-F2DF-668E-2AF16C4C1054}"/>
                </a:ext>
              </a:extLst>
            </p:cNvPr>
            <p:cNvSpPr/>
            <p:nvPr/>
          </p:nvSpPr>
          <p:spPr>
            <a:xfrm>
              <a:off x="5722217" y="3981105"/>
              <a:ext cx="707562" cy="368214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grpSp>
          <p:nvGrpSpPr>
            <p:cNvPr id="75" name="Grupo 74">
              <a:extLst>
                <a:ext uri="{FF2B5EF4-FFF2-40B4-BE49-F238E27FC236}">
                  <a16:creationId xmlns:a16="http://schemas.microsoft.com/office/drawing/2014/main" id="{B667273D-8D82-4ACE-80E3-2F0407C6EAB0}"/>
                </a:ext>
              </a:extLst>
            </p:cNvPr>
            <p:cNvGrpSpPr/>
            <p:nvPr/>
          </p:nvGrpSpPr>
          <p:grpSpPr>
            <a:xfrm>
              <a:off x="6578090" y="3476568"/>
              <a:ext cx="1385738" cy="1163675"/>
              <a:chOff x="5722002" y="1999043"/>
              <a:chExt cx="1385738" cy="1163675"/>
            </a:xfrm>
          </p:grpSpPr>
          <p:sp>
            <p:nvSpPr>
              <p:cNvPr id="89" name="Elipse 88">
                <a:extLst>
                  <a:ext uri="{FF2B5EF4-FFF2-40B4-BE49-F238E27FC236}">
                    <a16:creationId xmlns:a16="http://schemas.microsoft.com/office/drawing/2014/main" id="{AD45B647-13B5-3ECA-4F59-8C50DA95DF99}"/>
                  </a:ext>
                </a:extLst>
              </p:cNvPr>
              <p:cNvSpPr/>
              <p:nvPr/>
            </p:nvSpPr>
            <p:spPr>
              <a:xfrm rot="20575525">
                <a:off x="5925719" y="1999043"/>
                <a:ext cx="288205" cy="288000"/>
              </a:xfrm>
              <a:prstGeom prst="ellipse">
                <a:avLst/>
              </a:prstGeom>
              <a:solidFill>
                <a:srgbClr val="F6BEC9"/>
              </a:solidFill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90" name="Elipse 89">
                <a:extLst>
                  <a:ext uri="{FF2B5EF4-FFF2-40B4-BE49-F238E27FC236}">
                    <a16:creationId xmlns:a16="http://schemas.microsoft.com/office/drawing/2014/main" id="{0FE48AD0-3B52-689F-CBDA-D4B21DC4BADB}"/>
                  </a:ext>
                </a:extLst>
              </p:cNvPr>
              <p:cNvSpPr/>
              <p:nvPr/>
            </p:nvSpPr>
            <p:spPr>
              <a:xfrm rot="19446628">
                <a:off x="6319386" y="2224991"/>
                <a:ext cx="288205" cy="288000"/>
              </a:xfrm>
              <a:prstGeom prst="ellipse">
                <a:avLst/>
              </a:prstGeom>
              <a:solidFill>
                <a:srgbClr val="F15B5B"/>
              </a:solidFill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91" name="Elipse 90">
                <a:extLst>
                  <a:ext uri="{FF2B5EF4-FFF2-40B4-BE49-F238E27FC236}">
                    <a16:creationId xmlns:a16="http://schemas.microsoft.com/office/drawing/2014/main" id="{3FEAA0DD-10B5-9824-FD2C-509FB46A247F}"/>
                  </a:ext>
                </a:extLst>
              </p:cNvPr>
              <p:cNvSpPr/>
              <p:nvPr/>
            </p:nvSpPr>
            <p:spPr>
              <a:xfrm rot="1837068">
                <a:off x="5972685" y="2874718"/>
                <a:ext cx="288205" cy="288000"/>
              </a:xfrm>
              <a:prstGeom prst="ellipse">
                <a:avLst/>
              </a:prstGeom>
              <a:noFill/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92" name="Elipse 91">
                <a:extLst>
                  <a:ext uri="{FF2B5EF4-FFF2-40B4-BE49-F238E27FC236}">
                    <a16:creationId xmlns:a16="http://schemas.microsoft.com/office/drawing/2014/main" id="{DF6B5ACF-FA09-A42B-032B-22C9E349D003}"/>
                  </a:ext>
                </a:extLst>
              </p:cNvPr>
              <p:cNvSpPr/>
              <p:nvPr/>
            </p:nvSpPr>
            <p:spPr>
              <a:xfrm rot="19442714">
                <a:off x="6318905" y="2674457"/>
                <a:ext cx="288205" cy="288000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93" name="Elipse 92">
                <a:extLst>
                  <a:ext uri="{FF2B5EF4-FFF2-40B4-BE49-F238E27FC236}">
                    <a16:creationId xmlns:a16="http://schemas.microsoft.com/office/drawing/2014/main" id="{7300B76E-A306-7DC2-10E3-86595659FF52}"/>
                  </a:ext>
                </a:extLst>
              </p:cNvPr>
              <p:cNvSpPr/>
              <p:nvPr/>
            </p:nvSpPr>
            <p:spPr>
              <a:xfrm rot="20419629">
                <a:off x="5722002" y="2489590"/>
                <a:ext cx="288205" cy="288000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94" name="Elipse 93">
                <a:extLst>
                  <a:ext uri="{FF2B5EF4-FFF2-40B4-BE49-F238E27FC236}">
                    <a16:creationId xmlns:a16="http://schemas.microsoft.com/office/drawing/2014/main" id="{6188A930-D324-0900-8C04-14F34C5F813E}"/>
                  </a:ext>
                </a:extLst>
              </p:cNvPr>
              <p:cNvSpPr/>
              <p:nvPr/>
            </p:nvSpPr>
            <p:spPr>
              <a:xfrm>
                <a:off x="6819535" y="2169658"/>
                <a:ext cx="288205" cy="288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95" name="Elipse 94">
                <a:extLst>
                  <a:ext uri="{FF2B5EF4-FFF2-40B4-BE49-F238E27FC236}">
                    <a16:creationId xmlns:a16="http://schemas.microsoft.com/office/drawing/2014/main" id="{05BD8BF2-8C42-9B12-AAAE-344CD65ECB9E}"/>
                  </a:ext>
                </a:extLst>
              </p:cNvPr>
              <p:cNvSpPr/>
              <p:nvPr/>
            </p:nvSpPr>
            <p:spPr>
              <a:xfrm rot="856740">
                <a:off x="6774934" y="2610892"/>
                <a:ext cx="288205" cy="288000"/>
              </a:xfrm>
              <a:prstGeom prst="ellipse">
                <a:avLst/>
              </a:prstGeom>
              <a:noFill/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</p:grpSp>
        <p:sp>
          <p:nvSpPr>
            <p:cNvPr id="76" name="CuadroTexto 75">
              <a:extLst>
                <a:ext uri="{FF2B5EF4-FFF2-40B4-BE49-F238E27FC236}">
                  <a16:creationId xmlns:a16="http://schemas.microsoft.com/office/drawing/2014/main" id="{ADF7FBDE-8F89-3202-63A1-A09192AEF56F}"/>
                </a:ext>
              </a:extLst>
            </p:cNvPr>
            <p:cNvSpPr txBox="1"/>
            <p:nvPr/>
          </p:nvSpPr>
          <p:spPr>
            <a:xfrm>
              <a:off x="806143" y="4626515"/>
              <a:ext cx="21080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600" dirty="0">
                  <a:latin typeface="Century Gothic" panose="020B0502020202020204" pitchFamily="34" charset="0"/>
                </a:rPr>
                <a:t>Functional Data</a:t>
              </a:r>
            </a:p>
          </p:txBody>
        </p:sp>
        <p:grpSp>
          <p:nvGrpSpPr>
            <p:cNvPr id="77" name="Grupo 76">
              <a:extLst>
                <a:ext uri="{FF2B5EF4-FFF2-40B4-BE49-F238E27FC236}">
                  <a16:creationId xmlns:a16="http://schemas.microsoft.com/office/drawing/2014/main" id="{63D9CCF4-AD92-917C-2BC5-C5CC8B51FF55}"/>
                </a:ext>
              </a:extLst>
            </p:cNvPr>
            <p:cNvGrpSpPr/>
            <p:nvPr/>
          </p:nvGrpSpPr>
          <p:grpSpPr>
            <a:xfrm>
              <a:off x="3070649" y="3303792"/>
              <a:ext cx="1196419" cy="676956"/>
              <a:chOff x="3003571" y="1764229"/>
              <a:chExt cx="1196419" cy="676956"/>
            </a:xfrm>
          </p:grpSpPr>
          <p:pic>
            <p:nvPicPr>
              <p:cNvPr id="82" name="Gráfico 81" descr="Portátil contorno">
                <a:extLst>
                  <a:ext uri="{FF2B5EF4-FFF2-40B4-BE49-F238E27FC236}">
                    <a16:creationId xmlns:a16="http://schemas.microsoft.com/office/drawing/2014/main" id="{CE199155-B0A2-7A3F-6FA6-9CF67733AF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523034" y="1764229"/>
                <a:ext cx="676956" cy="676956"/>
              </a:xfrm>
              <a:prstGeom prst="rect">
                <a:avLst/>
              </a:prstGeom>
            </p:spPr>
          </p:pic>
          <p:grpSp>
            <p:nvGrpSpPr>
              <p:cNvPr id="83" name="Grupo 82">
                <a:extLst>
                  <a:ext uri="{FF2B5EF4-FFF2-40B4-BE49-F238E27FC236}">
                    <a16:creationId xmlns:a16="http://schemas.microsoft.com/office/drawing/2014/main" id="{0FDFE019-7F7B-C11B-3075-1DBBCE16F6E8}"/>
                  </a:ext>
                </a:extLst>
              </p:cNvPr>
              <p:cNvGrpSpPr/>
              <p:nvPr/>
            </p:nvGrpSpPr>
            <p:grpSpPr>
              <a:xfrm>
                <a:off x="3003571" y="1975367"/>
                <a:ext cx="988560" cy="264600"/>
                <a:chOff x="3008700" y="506700"/>
                <a:chExt cx="988560" cy="26460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12">
                  <p14:nvContentPartPr>
                    <p14:cNvPr id="84" name="Entrada de lápiz 83">
                      <a:extLst>
                        <a:ext uri="{FF2B5EF4-FFF2-40B4-BE49-F238E27FC236}">
                          <a16:creationId xmlns:a16="http://schemas.microsoft.com/office/drawing/2014/main" id="{6CE25BD9-DE23-B9CE-8C61-1C5BCE389A1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1740" y="527940"/>
                    <a:ext cx="245520" cy="50040"/>
                  </p14:xfrm>
                </p:contentPart>
              </mc:Choice>
              <mc:Fallback>
                <p:pic>
                  <p:nvPicPr>
                    <p:cNvPr id="84" name="Entrada de lápiz 83">
                      <a:extLst>
                        <a:ext uri="{FF2B5EF4-FFF2-40B4-BE49-F238E27FC236}">
                          <a16:creationId xmlns:a16="http://schemas.microsoft.com/office/drawing/2014/main" id="{6CE25BD9-DE23-B9CE-8C61-1C5BCE389A1A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3747420" y="523651"/>
                      <a:ext cx="254160" cy="5861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4">
                  <p14:nvContentPartPr>
                    <p14:cNvPr id="85" name="Entrada de lápiz 84">
                      <a:extLst>
                        <a:ext uri="{FF2B5EF4-FFF2-40B4-BE49-F238E27FC236}">
                          <a16:creationId xmlns:a16="http://schemas.microsoft.com/office/drawing/2014/main" id="{1D160E6B-3399-94A4-9E67-BDB6DB3A4F0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46340" y="617580"/>
                    <a:ext cx="238680" cy="48600"/>
                  </p14:xfrm>
                </p:contentPart>
              </mc:Choice>
              <mc:Fallback>
                <p:pic>
                  <p:nvPicPr>
                    <p:cNvPr id="85" name="Entrada de lápiz 84">
                      <a:extLst>
                        <a:ext uri="{FF2B5EF4-FFF2-40B4-BE49-F238E27FC236}">
                          <a16:creationId xmlns:a16="http://schemas.microsoft.com/office/drawing/2014/main" id="{1D160E6B-3399-94A4-9E67-BDB6DB3A4F09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3742020" y="613228"/>
                      <a:ext cx="247320" cy="5730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6">
                  <p14:nvContentPartPr>
                    <p14:cNvPr id="86" name="Entrada de lápiz 85">
                      <a:extLst>
                        <a:ext uri="{FF2B5EF4-FFF2-40B4-BE49-F238E27FC236}">
                          <a16:creationId xmlns:a16="http://schemas.microsoft.com/office/drawing/2014/main" id="{982461CC-686F-A03D-0A96-D8926D126F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79980" y="578700"/>
                    <a:ext cx="563400" cy="173880"/>
                  </p14:xfrm>
                </p:contentPart>
              </mc:Choice>
              <mc:Fallback>
                <p:pic>
                  <p:nvPicPr>
                    <p:cNvPr id="86" name="Entrada de lápiz 85">
                      <a:extLst>
                        <a:ext uri="{FF2B5EF4-FFF2-40B4-BE49-F238E27FC236}">
                          <a16:creationId xmlns:a16="http://schemas.microsoft.com/office/drawing/2014/main" id="{982461CC-686F-A03D-0A96-D8926D126FA0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3075660" y="574380"/>
                      <a:ext cx="572040" cy="182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8">
                  <p14:nvContentPartPr>
                    <p14:cNvPr id="87" name="Entrada de lápiz 86">
                      <a:extLst>
                        <a:ext uri="{FF2B5EF4-FFF2-40B4-BE49-F238E27FC236}">
                          <a16:creationId xmlns:a16="http://schemas.microsoft.com/office/drawing/2014/main" id="{17664842-1A93-1BC2-A465-EE9F7D974D1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43980" y="542700"/>
                    <a:ext cx="590040" cy="211680"/>
                  </p14:xfrm>
                </p:contentPart>
              </mc:Choice>
              <mc:Fallback>
                <p:pic>
                  <p:nvPicPr>
                    <p:cNvPr id="87" name="Entrada de lápiz 86">
                      <a:extLst>
                        <a:ext uri="{FF2B5EF4-FFF2-40B4-BE49-F238E27FC236}">
                          <a16:creationId xmlns:a16="http://schemas.microsoft.com/office/drawing/2014/main" id="{17664842-1A93-1BC2-A465-EE9F7D974D12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3039660" y="538380"/>
                      <a:ext cx="598680" cy="220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0">
                  <p14:nvContentPartPr>
                    <p14:cNvPr id="88" name="Entrada de lápiz 87">
                      <a:extLst>
                        <a:ext uri="{FF2B5EF4-FFF2-40B4-BE49-F238E27FC236}">
                          <a16:creationId xmlns:a16="http://schemas.microsoft.com/office/drawing/2014/main" id="{1E5F8AE5-F7E7-5183-50D7-7E78B74BA86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08700" y="506700"/>
                    <a:ext cx="614880" cy="264600"/>
                  </p14:xfrm>
                </p:contentPart>
              </mc:Choice>
              <mc:Fallback>
                <p:pic>
                  <p:nvPicPr>
                    <p:cNvPr id="88" name="Entrada de lápiz 87">
                      <a:extLst>
                        <a:ext uri="{FF2B5EF4-FFF2-40B4-BE49-F238E27FC236}">
                          <a16:creationId xmlns:a16="http://schemas.microsoft.com/office/drawing/2014/main" id="{1E5F8AE5-F7E7-5183-50D7-7E78B74BA869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3004377" y="502380"/>
                      <a:ext cx="623525" cy="2732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pic>
          <p:nvPicPr>
            <p:cNvPr id="78" name="Picture 6" descr="icono de cerebro aislado sobre fondo blanco. cerebro icono vector  ilustración de diseño similar. símbolo de icono de cerebro para logotipo,  web, aplicación y plantilla. 6408298 Vector en Vecteezy">
              <a:extLst>
                <a:ext uri="{FF2B5EF4-FFF2-40B4-BE49-F238E27FC236}">
                  <a16:creationId xmlns:a16="http://schemas.microsoft.com/office/drawing/2014/main" id="{D9C76CFC-AF26-EC7C-E9AA-A83EA1C842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853" y="2073750"/>
              <a:ext cx="905227" cy="905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Flecha: a la derecha 78">
              <a:extLst>
                <a:ext uri="{FF2B5EF4-FFF2-40B4-BE49-F238E27FC236}">
                  <a16:creationId xmlns:a16="http://schemas.microsoft.com/office/drawing/2014/main" id="{713BF179-6004-3DED-4C17-2CDB79DE1EDB}"/>
                </a:ext>
              </a:extLst>
            </p:cNvPr>
            <p:cNvSpPr/>
            <p:nvPr/>
          </p:nvSpPr>
          <p:spPr>
            <a:xfrm>
              <a:off x="3873835" y="2268885"/>
              <a:ext cx="707562" cy="368214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80" name="CuadroTexto 79">
              <a:extLst>
                <a:ext uri="{FF2B5EF4-FFF2-40B4-BE49-F238E27FC236}">
                  <a16:creationId xmlns:a16="http://schemas.microsoft.com/office/drawing/2014/main" id="{2C70E3B1-45C9-6F7B-74EA-DCA706BE8A67}"/>
                </a:ext>
              </a:extLst>
            </p:cNvPr>
            <p:cNvSpPr txBox="1"/>
            <p:nvPr/>
          </p:nvSpPr>
          <p:spPr>
            <a:xfrm>
              <a:off x="5880509" y="3040506"/>
              <a:ext cx="22781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600" dirty="0">
                  <a:latin typeface="Century Gothic" panose="020B0502020202020204" pitchFamily="34" charset="0"/>
                </a:rPr>
                <a:t>Anatomical Domain</a:t>
              </a:r>
            </a:p>
          </p:txBody>
        </p:sp>
        <p:sp>
          <p:nvSpPr>
            <p:cNvPr id="81" name="CuadroTexto 80">
              <a:extLst>
                <a:ext uri="{FF2B5EF4-FFF2-40B4-BE49-F238E27FC236}">
                  <a16:creationId xmlns:a16="http://schemas.microsoft.com/office/drawing/2014/main" id="{45A213DD-3AFB-7F34-5EAB-79A9E7827C7D}"/>
                </a:ext>
              </a:extLst>
            </p:cNvPr>
            <p:cNvSpPr txBox="1"/>
            <p:nvPr/>
          </p:nvSpPr>
          <p:spPr>
            <a:xfrm>
              <a:off x="5889980" y="4625164"/>
              <a:ext cx="22781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600" dirty="0">
                  <a:latin typeface="Century Gothic" panose="020B0502020202020204" pitchFamily="34" charset="0"/>
                  <a:cs typeface="GothicE" panose="00000400000000000000" pitchFamily="2" charset="0"/>
                </a:rPr>
                <a:t>Functional Domain</a:t>
              </a:r>
            </a:p>
          </p:txBody>
        </p:sp>
      </p:grpSp>
      <p:pic>
        <p:nvPicPr>
          <p:cNvPr id="152" name="Audio 151">
            <a:hlinkClick r:id="" action="ppaction://media"/>
            <a:extLst>
              <a:ext uri="{FF2B5EF4-FFF2-40B4-BE49-F238E27FC236}">
                <a16:creationId xmlns:a16="http://schemas.microsoft.com/office/drawing/2014/main" id="{396768A1-54EE-DDD7-102D-D7EA1D0444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4"/>
          <a:srcRect l="-456250" t="-456250" r="-456250" b="-4562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70524015"/>
      </p:ext>
    </p:extLst>
  </p:cSld>
  <p:clrMapOvr>
    <a:masterClrMapping/>
  </p:clrMapOvr>
  <p:transition spd="slow" advTm="36847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14" x="4194175" y="4429125"/>
          <p14:tracePt t="3021" x="4248150" y="4200525"/>
          <p14:tracePt t="3034" x="4294188" y="3965575"/>
          <p14:tracePt t="3051" x="4341813" y="3697288"/>
          <p14:tracePt t="3054" x="4414838" y="3549650"/>
          <p14:tracePt t="3070" x="4529138" y="3268663"/>
          <p14:tracePt t="3086" x="4670425" y="3013075"/>
          <p14:tracePt t="3101" x="4776788" y="2790825"/>
          <p14:tracePt t="3119" x="4911725" y="2597150"/>
          <p14:tracePt t="3122" x="4951413" y="2516188"/>
          <p14:tracePt t="3123" x="4992688" y="2408238"/>
          <p14:tracePt t="3136" x="5080000" y="2322513"/>
          <p14:tracePt t="3151" x="5246688" y="2033588"/>
          <p14:tracePt t="3169" x="5387975" y="1804988"/>
          <p14:tracePt t="3172" x="5408613" y="1731963"/>
          <p14:tracePt t="3185" x="5435600" y="1684338"/>
          <p14:tracePt t="3201" x="5435600" y="1657350"/>
          <p14:tracePt t="3287" x="5435600" y="1644650"/>
          <p14:tracePt t="3294" x="5435600" y="1617663"/>
          <p14:tracePt t="3303" x="5435600" y="1563688"/>
          <p14:tracePt t="3318" x="5435600" y="1503363"/>
          <p14:tracePt t="3335" x="5435600" y="1476375"/>
          <p14:tracePt t="3352" x="5435600" y="1462088"/>
          <p14:tracePt t="3369" x="5435600" y="1449388"/>
          <p14:tracePt t="3384" x="5435600" y="1401763"/>
          <p14:tracePt t="3401" x="5435600" y="1376363"/>
          <p14:tracePt t="3421" x="5435600" y="1335088"/>
          <p14:tracePt t="3434" x="5427663" y="1322388"/>
          <p14:tracePt t="3451" x="5427663" y="1268413"/>
          <p14:tracePt t="3470" x="5427663" y="1235075"/>
          <p14:tracePt t="3473" x="5427663" y="1220788"/>
          <p14:tracePt t="3485" x="5427663" y="1208088"/>
          <p14:tracePt t="3486" x="5427663" y="1193800"/>
          <p14:tracePt t="3501" x="5427663" y="1166813"/>
          <p14:tracePt t="3519" x="5427663" y="1127125"/>
          <p14:tracePt t="3794" x="5427663" y="1181100"/>
          <p14:tracePt t="3802" x="5427663" y="1214438"/>
          <p14:tracePt t="3810" x="5427663" y="1247775"/>
          <p14:tracePt t="3820" x="5427663" y="1274763"/>
          <p14:tracePt t="3836" x="5427663" y="1355725"/>
          <p14:tracePt t="3838" x="5427663" y="1389063"/>
          <p14:tracePt t="3851" x="5427663" y="1422400"/>
          <p14:tracePt t="3870" x="5427663" y="1516063"/>
          <p14:tracePt t="3884" x="5427663" y="1543050"/>
          <p14:tracePt t="3901" x="5427663" y="1570038"/>
          <p14:tracePt t="3920" x="5427663" y="1597025"/>
          <p14:tracePt t="3935" x="5427663" y="1609725"/>
          <p14:tracePt t="3951" x="5448300" y="1671638"/>
          <p14:tracePt t="3969" x="5502275" y="1731963"/>
          <p14:tracePt t="3986" x="5535613" y="1819275"/>
          <p14:tracePt t="3988" x="5535613" y="1852613"/>
          <p14:tracePt t="4000" x="5549900" y="1898650"/>
          <p14:tracePt t="4019" x="5549900" y="1925638"/>
          <p14:tracePt t="4034" x="5583238" y="2006600"/>
          <p14:tracePt t="4051" x="5635625" y="2187575"/>
          <p14:tracePt t="4070" x="5689600" y="2295525"/>
          <p14:tracePt t="4085" x="5710238" y="2374900"/>
          <p14:tracePt t="4101" x="5722938" y="2401888"/>
          <p14:tracePt t="4119" x="5749925" y="2428875"/>
          <p14:tracePt t="4122" x="5749925" y="2443163"/>
          <p14:tracePt t="4134" x="5776913" y="2489200"/>
          <p14:tracePt t="4151" x="5791200" y="2516188"/>
          <p14:tracePt t="4170" x="5870575" y="2549525"/>
          <p14:tracePt t="4173" x="5924550" y="2570163"/>
          <p14:tracePt t="4186" x="6053138" y="2590800"/>
          <p14:tracePt t="4201" x="6562725" y="2757488"/>
          <p14:tracePt t="4217" x="6843713" y="2871788"/>
          <p14:tracePt t="4235" x="7085013" y="2979738"/>
          <p14:tracePt t="4251" x="7099300" y="2979738"/>
          <p14:tracePt t="4253" x="7112000" y="2979738"/>
          <p14:tracePt t="4269" x="7153275" y="2979738"/>
          <p14:tracePt t="4271" x="7165975" y="2979738"/>
          <p14:tracePt t="4302" x="7186613" y="2979738"/>
          <p14:tracePt t="4308" x="7213600" y="2979738"/>
          <p14:tracePt t="4319" x="7246938" y="2965450"/>
          <p14:tracePt t="4336" x="7461250" y="2832100"/>
          <p14:tracePt t="4351" x="7804150" y="2711450"/>
          <p14:tracePt t="4369" x="8031163" y="2576513"/>
          <p14:tracePt t="4386" x="8247063" y="2416175"/>
          <p14:tracePt t="4401" x="8334375" y="2362200"/>
          <p14:tracePt t="4420" x="8413750" y="2314575"/>
          <p14:tracePt t="4488" x="8428038" y="2301875"/>
          <p14:tracePt t="4493" x="8440738" y="2287588"/>
          <p14:tracePt t="4502" x="8474075" y="2262188"/>
          <p14:tracePt t="4519" x="8515350" y="2227263"/>
          <p14:tracePt t="4535" x="8561388" y="2200275"/>
          <p14:tracePt t="4538" x="8575675" y="2200275"/>
          <p14:tracePt t="4552" x="8588375" y="2200275"/>
          <p14:tracePt t="4554" x="8602663" y="2200275"/>
          <p14:tracePt t="4569" x="8629650" y="2200275"/>
          <p14:tracePt t="4603" x="8642350" y="2200275"/>
          <p14:tracePt t="4610" x="8656638" y="2200275"/>
          <p14:tracePt t="4622" x="8702675" y="2181225"/>
          <p14:tracePt t="4634" x="8769350" y="2166938"/>
          <p14:tracePt t="4650" x="8850313" y="2166938"/>
          <p14:tracePt t="4669" x="8937625" y="2166938"/>
          <p14:tracePt t="4684" x="9031288" y="2166938"/>
          <p14:tracePt t="4701" x="9072563" y="2166938"/>
          <p14:tracePt t="4720" x="9085263" y="2166938"/>
          <p14:tracePt t="4780" x="9097963" y="2166938"/>
          <p14:tracePt t="4787" x="9112250" y="2166938"/>
          <p14:tracePt t="4803" x="9124950" y="2154238"/>
          <p14:tracePt t="4819" x="9124950" y="2114550"/>
          <p14:tracePt t="4834" x="9124950" y="2027238"/>
          <p14:tracePt t="4851" x="9124950" y="1879600"/>
          <p14:tracePt t="4870" x="9118600" y="1731963"/>
          <p14:tracePt t="4873" x="9097963" y="1677988"/>
          <p14:tracePt t="4874" x="9078913" y="1624013"/>
          <p14:tracePt t="4884" x="9078913" y="1570038"/>
          <p14:tracePt t="4901" x="9045575" y="1503363"/>
          <p14:tracePt t="4919" x="9031288" y="1443038"/>
          <p14:tracePt t="4922" x="9031288" y="1389063"/>
          <p14:tracePt t="4936" x="9031288" y="1376363"/>
          <p14:tracePt t="4951" x="9018588" y="1349375"/>
          <p14:tracePt t="5001" x="9018588" y="1335088"/>
          <p14:tracePt t="5009" x="9004300" y="1335088"/>
          <p14:tracePt t="5019" x="8970963" y="1322388"/>
          <p14:tracePt t="5034" x="8931275" y="1274763"/>
          <p14:tracePt t="5052" x="8802688" y="1166813"/>
          <p14:tracePt t="5069" x="8769350" y="1154113"/>
          <p14:tracePt t="5085" x="8588375" y="1100138"/>
          <p14:tracePt t="5101" x="8521700" y="1046163"/>
          <p14:tracePt t="5120" x="8440738" y="1033463"/>
          <p14:tracePt t="5123" x="8407400" y="1033463"/>
          <p14:tracePt t="5135" x="8347075" y="1033463"/>
          <p14:tracePt t="5151" x="8307388" y="1033463"/>
          <p14:tracePt t="5169" x="8247063" y="1033463"/>
          <p14:tracePt t="5185" x="8232775" y="1033463"/>
          <p14:tracePt t="5201" x="8159750" y="1033463"/>
          <p14:tracePt t="5220" x="8132763" y="1033463"/>
          <p14:tracePt t="5235" x="8091488" y="1033463"/>
          <p14:tracePt t="5251" x="8066088" y="1033463"/>
          <p14:tracePt t="5254" x="8031163" y="1033463"/>
          <p14:tracePt t="5270" x="7964488" y="1000125"/>
          <p14:tracePt t="5285" x="7904163" y="979488"/>
          <p14:tracePt t="5301" x="7777163" y="958850"/>
          <p14:tracePt t="5320" x="7642225" y="958850"/>
          <p14:tracePt t="5334" x="7562850" y="958850"/>
          <p14:tracePt t="5351" x="7434263" y="958850"/>
          <p14:tracePt t="5369" x="7267575" y="958850"/>
          <p14:tracePt t="5372" x="7165975" y="958850"/>
          <p14:tracePt t="5384" x="6958013" y="919163"/>
          <p14:tracePt t="5401" x="6837363" y="919163"/>
          <p14:tracePt t="5419" x="6689725" y="898525"/>
          <p14:tracePt t="5434" x="6581775" y="898525"/>
          <p14:tracePt t="5450" x="6408738" y="898525"/>
          <p14:tracePt t="5469" x="6327775" y="898525"/>
          <p14:tracePt t="5488" x="6253163" y="898525"/>
          <p14:tracePt t="5501" x="6240463" y="898525"/>
          <p14:tracePt t="5519" x="6180138" y="898525"/>
          <p14:tracePt t="5535" x="6153150" y="898525"/>
          <p14:tracePt t="5552" x="6126163" y="898525"/>
          <p14:tracePt t="5569" x="6113463" y="898525"/>
          <p14:tracePt t="5586" x="6099175" y="898525"/>
          <p14:tracePt t="5601" x="6072188" y="898525"/>
          <p14:tracePt t="5603" x="6059488" y="898525"/>
          <p14:tracePt t="5626" x="6045200" y="898525"/>
          <p14:tracePt t="5640" x="6032500" y="898525"/>
          <p14:tracePt t="5651" x="6011863" y="898525"/>
          <p14:tracePt t="5669" x="5984875" y="898525"/>
          <p14:tracePt t="5686" x="5957888" y="898525"/>
          <p14:tracePt t="5701" x="5918200" y="898525"/>
          <p14:tracePt t="5719" x="5905500" y="898525"/>
          <p14:tracePt t="5736" x="5878513" y="898525"/>
          <p14:tracePt t="5751" x="5864225" y="898525"/>
          <p14:tracePt t="5770" x="5851525" y="906463"/>
          <p14:tracePt t="5785" x="5837238" y="906463"/>
          <p14:tracePt t="5819" x="5824538" y="906463"/>
          <p14:tracePt t="5848" x="5791200" y="906463"/>
          <p14:tracePt t="5854" x="5776913" y="906463"/>
          <p14:tracePt t="5870" x="5737225" y="939800"/>
          <p14:tracePt t="6657" x="5737225" y="966788"/>
          <p14:tracePt t="6664" x="5737225" y="1000125"/>
          <p14:tracePt t="6671" x="5737225" y="1033463"/>
          <p14:tracePt t="6686" x="5737225" y="1100138"/>
          <p14:tracePt t="6688" x="5737225" y="1154113"/>
          <p14:tracePt t="6700" x="5737225" y="1382713"/>
          <p14:tracePt t="6719" x="5737225" y="1609725"/>
          <p14:tracePt t="6735" x="5749925" y="1939925"/>
          <p14:tracePt t="6738" x="5776913" y="2139950"/>
          <p14:tracePt t="6751" x="5797550" y="2301875"/>
          <p14:tracePt t="6754" x="5797550" y="2401888"/>
          <p14:tracePt t="6769" x="5797550" y="2609850"/>
          <p14:tracePt t="6786" x="5797550" y="2730500"/>
          <p14:tracePt t="6801" x="5797550" y="2832100"/>
          <p14:tracePt t="6820" x="5797550" y="2913063"/>
          <p14:tracePt t="6834" x="5797550" y="2973388"/>
          <p14:tracePt t="6851" x="5837238" y="3100388"/>
          <p14:tracePt t="6871" x="5878513" y="3429000"/>
          <p14:tracePt t="6885" x="5878513" y="3495675"/>
          <p14:tracePt t="6901" x="5878513" y="3717925"/>
          <p14:tracePt t="6920" x="5878513" y="3884613"/>
          <p14:tracePt t="6923" x="5878513" y="3986213"/>
          <p14:tracePt t="6936" x="5878513" y="4032250"/>
          <p14:tracePt t="6939" x="5878513" y="4086225"/>
          <p14:tracePt t="6951" x="5878513" y="4160838"/>
          <p14:tracePt t="6954" x="5878513" y="4187825"/>
          <p14:tracePt t="6969" x="5878513" y="4254500"/>
          <p14:tracePt t="6985" x="5878513" y="4335463"/>
          <p14:tracePt t="7001" x="5891213" y="4395788"/>
          <p14:tracePt t="7019" x="6018213" y="4510088"/>
          <p14:tracePt t="7034" x="6327775" y="4576763"/>
          <p14:tracePt t="7051" x="6650038" y="4576763"/>
          <p14:tracePt t="7070" x="6951663" y="4562475"/>
          <p14:tracePt t="7072" x="7112000" y="4562475"/>
          <p14:tracePt t="7074" x="7246938" y="4535488"/>
          <p14:tracePt t="7084" x="7380288" y="4516438"/>
          <p14:tracePt t="7101" x="7554913" y="4475163"/>
          <p14:tracePt t="7119" x="7662863" y="4456113"/>
          <p14:tracePt t="7121" x="7710488" y="4456113"/>
          <p14:tracePt t="7136" x="7743825" y="4456113"/>
          <p14:tracePt t="7139" x="7777163" y="4456113"/>
          <p14:tracePt t="7140" x="7789863" y="4456113"/>
          <p14:tracePt t="7152" x="7816850" y="4456113"/>
          <p14:tracePt t="7169" x="7943850" y="4422775"/>
          <p14:tracePt t="7171" x="8091488" y="4402138"/>
          <p14:tracePt t="7186" x="8226425" y="4402138"/>
          <p14:tracePt t="7189" x="8421688" y="4402138"/>
          <p14:tracePt t="7201" x="8656638" y="4402138"/>
          <p14:tracePt t="7220" x="8756650" y="4402138"/>
          <p14:tracePt t="7222" x="8789988" y="4402138"/>
          <p14:tracePt t="7234" x="8802688" y="4402138"/>
          <p14:tracePt t="7238" x="8816975" y="4402138"/>
          <p14:tracePt t="7251" x="8829675" y="4402138"/>
          <p14:tracePt t="7269" x="8843963" y="4402138"/>
          <p14:tracePt t="7284" x="8870950" y="4402138"/>
          <p14:tracePt t="7301" x="8883650" y="4402138"/>
          <p14:tracePt t="7320" x="8910638" y="4381500"/>
          <p14:tracePt t="7323" x="8931275" y="4354513"/>
          <p14:tracePt t="7324" x="8943975" y="4321175"/>
          <p14:tracePt t="7334" x="8964613" y="4287838"/>
          <p14:tracePt t="7351" x="9031288" y="4221163"/>
          <p14:tracePt t="7354" x="9045575" y="4187825"/>
          <p14:tracePt t="7370" x="9085263" y="4154488"/>
          <p14:tracePt t="7373" x="9097963" y="4100513"/>
          <p14:tracePt t="7384" x="9151938" y="4032250"/>
          <p14:tracePt t="7401" x="9199563" y="3986213"/>
          <p14:tracePt t="7419" x="9232900" y="3938588"/>
          <p14:tracePt t="7434" x="9259888" y="3905250"/>
          <p14:tracePt t="7450" x="9259888" y="3865563"/>
          <p14:tracePt t="7469" x="9259888" y="3730625"/>
          <p14:tracePt t="7484" x="9226550" y="3624263"/>
          <p14:tracePt t="7486" x="9226550" y="3597275"/>
          <p14:tracePt t="7501" x="9212263" y="3563938"/>
          <p14:tracePt t="7519" x="9166225" y="3516313"/>
          <p14:tracePt t="7536" x="9166225" y="3502025"/>
          <p14:tracePt t="7551" x="9139238" y="3476625"/>
          <p14:tracePt t="7573" x="9112250" y="3449638"/>
          <p14:tracePt t="7575" x="9097963" y="3449638"/>
          <p14:tracePt t="7586" x="9085263" y="3435350"/>
          <p14:tracePt t="7601" x="9058275" y="3422650"/>
          <p14:tracePt t="7621" x="8997950" y="3408363"/>
          <p14:tracePt t="7634" x="8985250" y="3408363"/>
          <p14:tracePt t="7637" x="8958263" y="3389313"/>
          <p14:tracePt t="7651" x="8931275" y="3389313"/>
          <p14:tracePt t="7669" x="8883650" y="3389313"/>
          <p14:tracePt t="7686" x="8856663" y="3389313"/>
          <p14:tracePt t="7688" x="8843963" y="3389313"/>
          <p14:tracePt t="7701" x="8829675" y="3389313"/>
          <p14:tracePt t="7703" x="8816975" y="3389313"/>
          <p14:tracePt t="7730" x="8802688" y="3395663"/>
          <p14:tracePt t="7738" x="8789988" y="3408363"/>
          <p14:tracePt t="7751" x="8742363" y="3462338"/>
          <p14:tracePt t="7769" x="8440738" y="3986213"/>
          <p14:tracePt t="7786" x="8232775" y="4429125"/>
          <p14:tracePt t="7801" x="8145463" y="4643438"/>
          <p14:tracePt t="7803" x="8132763" y="4697413"/>
          <p14:tracePt t="7820" x="8112125" y="4751388"/>
          <p14:tracePt t="7822" x="8099425" y="4764088"/>
          <p14:tracePt t="7834" x="8099425" y="4791075"/>
          <p14:tracePt t="7851" x="8099425" y="4818063"/>
          <p14:tracePt t="7870" x="8099425" y="4830763"/>
          <p14:tracePt t="7914" x="8099425" y="4845050"/>
          <p14:tracePt t="7921" x="8099425" y="4865688"/>
          <p14:tracePt t="7936" x="8099425" y="4905375"/>
          <p14:tracePt t="7952" x="8105775" y="4918075"/>
          <p14:tracePt t="7955" x="8118475" y="4932363"/>
          <p14:tracePt t="7958" x="8132763" y="4945063"/>
          <p14:tracePt t="7968" x="8159750" y="4959350"/>
          <p14:tracePt t="7985" x="8226425" y="4992688"/>
          <p14:tracePt t="8001" x="8293100" y="4992688"/>
          <p14:tracePt t="8004" x="8340725" y="5013325"/>
          <p14:tracePt t="8019" x="8413750" y="5013325"/>
          <p14:tracePt t="8034" x="8609013" y="5013325"/>
          <p14:tracePt t="8051" x="8696325" y="5013325"/>
          <p14:tracePt t="8070" x="8796338" y="4999038"/>
          <p14:tracePt t="8072" x="8829675" y="4986338"/>
          <p14:tracePt t="8085" x="8877300" y="4953000"/>
          <p14:tracePt t="8101" x="8937625" y="4926013"/>
          <p14:tracePt t="8120" x="9004300" y="4857750"/>
          <p14:tracePt t="8122" x="9024938" y="4824413"/>
          <p14:tracePt t="8135" x="9112250" y="4730750"/>
          <p14:tracePt t="8151" x="9145588" y="4622800"/>
          <p14:tracePt t="8169" x="9166225" y="4576763"/>
          <p14:tracePt t="8186" x="9166225" y="4549775"/>
          <p14:tracePt t="8201" x="9166225" y="4510088"/>
          <p14:tracePt t="8253" x="9166225" y="4495800"/>
          <p14:tracePt t="8260" x="9166225" y="4483100"/>
          <p14:tracePt t="8271" x="9166225" y="4468813"/>
          <p14:tracePt t="8284" x="9166225" y="4435475"/>
          <p14:tracePt t="8301" x="9145588" y="4408488"/>
          <p14:tracePt t="8320" x="9112250" y="4348163"/>
          <p14:tracePt t="8322" x="9064625" y="4335463"/>
          <p14:tracePt t="8335" x="8977313" y="4260850"/>
          <p14:tracePt t="8352" x="8843963" y="4167188"/>
          <p14:tracePt t="8370" x="8501063" y="4019550"/>
          <p14:tracePt t="8372" x="8266113" y="3919538"/>
          <p14:tracePt t="8384" x="8091488" y="3844925"/>
          <p14:tracePt t="8400" x="7750175" y="3663950"/>
          <p14:tracePt t="8420" x="7542213" y="3582988"/>
          <p14:tracePt t="8434" x="7307263" y="3536950"/>
          <p14:tracePt t="8437" x="7172325" y="3536950"/>
          <p14:tracePt t="8451" x="6997700" y="3536950"/>
          <p14:tracePt t="8468" x="6897688" y="3549650"/>
          <p14:tracePt t="8484" x="6770688" y="3582988"/>
          <p14:tracePt t="8501" x="6683375" y="3582988"/>
          <p14:tracePt t="8519" x="6656388" y="3582988"/>
          <p14:tracePt t="8536" x="6616700" y="3582988"/>
          <p14:tracePt t="8551" x="6602413" y="3582988"/>
          <p14:tracePt t="8642" x="6602413" y="3597275"/>
          <p14:tracePt t="8768" x="6602413" y="3609975"/>
          <p14:tracePt t="8775" x="6589713" y="3609975"/>
          <p14:tracePt t="8796" x="6589713" y="3624263"/>
          <p14:tracePt t="8856" x="6575425" y="3624263"/>
          <p14:tracePt t="8863" x="6575425" y="3636963"/>
          <p14:tracePt t="8878" x="6548438" y="3636963"/>
          <p14:tracePt t="8892" x="6535738" y="3657600"/>
          <p14:tracePt t="8901" x="6515100" y="3684588"/>
          <p14:tracePt t="8919" x="6488113" y="3711575"/>
          <p14:tracePt t="8935" x="6461125" y="3736975"/>
          <p14:tracePt t="8951" x="6415088" y="3784600"/>
          <p14:tracePt t="8953" x="6361113" y="3838575"/>
          <p14:tracePt t="8969" x="6267450" y="3932238"/>
          <p14:tracePt t="8986" x="6113463" y="4133850"/>
          <p14:tracePt t="9001" x="5918200" y="4429125"/>
          <p14:tracePt t="9020" x="5776913" y="4683125"/>
          <p14:tracePt t="9022" x="5710238" y="4797425"/>
          <p14:tracePt t="9024" x="5676900" y="4851400"/>
          <p14:tracePt t="9034" x="5656263" y="4905375"/>
          <p14:tracePt t="9051" x="5622925" y="4986338"/>
          <p14:tracePt t="9053" x="5610225" y="4999038"/>
          <p14:tracePt t="9069" x="5595938" y="5019675"/>
          <p14:tracePt t="9072" x="5583238" y="5032375"/>
          <p14:tracePt t="9085" x="5583238" y="5046663"/>
          <p14:tracePt t="9101" x="5583238" y="5100638"/>
          <p14:tracePt t="9121" x="5568950" y="5113338"/>
          <p14:tracePt t="9136" x="5556250" y="5126038"/>
          <p14:tracePt t="9139" x="5541963" y="5140325"/>
          <p14:tracePt t="9151" x="5529263" y="5153025"/>
          <p14:tracePt t="9169" x="5487988" y="5194300"/>
          <p14:tracePt t="9186" x="5441950" y="5227638"/>
          <p14:tracePt t="9201" x="5381625" y="5287963"/>
          <p14:tracePt t="9219" x="5340350" y="5314950"/>
          <p14:tracePt t="9234" x="5294313" y="5348288"/>
          <p14:tracePt t="9250" x="5267325" y="5375275"/>
          <p14:tracePt t="9270" x="5240338" y="5414963"/>
          <p14:tracePt t="9272" x="5207000" y="5429250"/>
          <p14:tracePt t="9274" x="5194300" y="5448300"/>
          <p14:tracePt t="9286" x="5180013" y="5462588"/>
          <p14:tracePt t="9301" x="5119688" y="5489575"/>
          <p14:tracePt t="9320" x="5072063" y="5516563"/>
          <p14:tracePt t="9322" x="5046663" y="5549900"/>
          <p14:tracePt t="9335" x="5032375" y="5562600"/>
          <p14:tracePt t="9351" x="4951413" y="5576888"/>
          <p14:tracePt t="9369" x="4911725" y="5595938"/>
          <p14:tracePt t="9386" x="4884738" y="5595938"/>
          <p14:tracePt t="9389" x="4851400" y="5610225"/>
          <p14:tracePt t="9400" x="4824413" y="5610225"/>
          <p14:tracePt t="9418" x="4811713" y="5610225"/>
          <p14:tracePt t="9489" x="4797425" y="5610225"/>
          <p14:tracePt t="9495" x="4797425" y="5622925"/>
          <p14:tracePt t="9519" x="4784725" y="5622925"/>
          <p14:tracePt t="9525" x="4784725" y="5637213"/>
          <p14:tracePt t="9535" x="4770438" y="5637213"/>
          <p14:tracePt t="9555" x="4757738" y="5649913"/>
          <p14:tracePt t="9572" x="4743450" y="5649913"/>
          <p14:tracePt t="9585" x="4710113" y="5664200"/>
          <p14:tracePt t="9600" x="4683125" y="5697538"/>
          <p14:tracePt t="9620" x="4670425" y="5710238"/>
          <p14:tracePt t="9623" x="4656138" y="5710238"/>
          <p14:tracePt t="9635" x="4656138" y="5724525"/>
          <p14:tracePt t="9651" x="4643438" y="5724525"/>
          <p14:tracePt t="9679" x="4629150" y="5724525"/>
          <p14:tracePt t="9688" x="4629150" y="5737225"/>
          <p14:tracePt t="9716" x="4616450" y="5737225"/>
          <p14:tracePt t="10452" x="4637088" y="5716588"/>
          <p14:tracePt t="10461" x="4689475" y="5676900"/>
          <p14:tracePt t="10469" x="4743450" y="5643563"/>
          <p14:tracePt t="10485" x="4811713" y="5610225"/>
          <p14:tracePt t="10501" x="4924425" y="5556250"/>
          <p14:tracePt t="10520" x="5032375" y="5502275"/>
          <p14:tracePt t="10522" x="5065713" y="5481638"/>
          <p14:tracePt t="10534" x="5146675" y="5448300"/>
          <p14:tracePt t="10551" x="5254625" y="5414963"/>
          <p14:tracePt t="10569" x="5321300" y="5381625"/>
          <p14:tracePt t="10572" x="5375275" y="5360988"/>
          <p14:tracePt t="10587" x="5441950" y="5314950"/>
          <p14:tracePt t="10601" x="5508625" y="5281613"/>
          <p14:tracePt t="10619" x="5595938" y="5248275"/>
          <p14:tracePt t="10635" x="5803900" y="5167313"/>
          <p14:tracePt t="10651" x="5905500" y="5106988"/>
          <p14:tracePt t="10653" x="5984875" y="5065713"/>
          <p14:tracePt t="10669" x="6146800" y="5005388"/>
          <p14:tracePt t="10685" x="6307138" y="4926013"/>
          <p14:tracePt t="10701" x="6394450" y="4891088"/>
          <p14:tracePt t="10719" x="6602413" y="4818063"/>
          <p14:tracePt t="10735" x="6783388" y="4710113"/>
          <p14:tracePt t="10751" x="7032625" y="4622800"/>
          <p14:tracePt t="10770" x="7213600" y="4583113"/>
          <p14:tracePt t="10772" x="7267575" y="4570413"/>
          <p14:tracePt t="10786" x="7421563" y="4510088"/>
          <p14:tracePt t="10801" x="7596188" y="4468813"/>
          <p14:tracePt t="10820" x="7743825" y="4456113"/>
          <p14:tracePt t="10822" x="7789863" y="4456113"/>
          <p14:tracePt t="10834" x="7843838" y="4456113"/>
          <p14:tracePt t="10837" x="7897813" y="4456113"/>
          <p14:tracePt t="10850" x="7964488" y="4435475"/>
          <p14:tracePt t="10868" x="8045450" y="4435475"/>
          <p14:tracePt t="10885" x="8072438" y="4435475"/>
          <p14:tracePt t="10901" x="8099425" y="4435475"/>
          <p14:tracePt t="10919" x="8112125" y="4435475"/>
          <p14:tracePt t="10934" x="8126413" y="4435475"/>
          <p14:tracePt t="10951" x="8139113" y="4435475"/>
          <p14:tracePt t="10975" x="8151813" y="4435475"/>
          <p14:tracePt t="11079" x="8145463" y="4435475"/>
          <p14:tracePt t="11086" x="8118475" y="4435475"/>
          <p14:tracePt t="11101" x="7823200" y="4408488"/>
          <p14:tracePt t="11120" x="7494588" y="4387850"/>
          <p14:tracePt t="11137" x="7132638" y="4387850"/>
          <p14:tracePt t="11151" x="6997700" y="4402138"/>
          <p14:tracePt t="11154" x="6924675" y="4422775"/>
          <p14:tracePt t="11169" x="6770688" y="4441825"/>
          <p14:tracePt t="11185" x="6662738" y="4475163"/>
          <p14:tracePt t="11201" x="6602413" y="4475163"/>
          <p14:tracePt t="11219" x="6535738" y="4475163"/>
          <p14:tracePt t="11222" x="6488113" y="4475163"/>
          <p14:tracePt t="11223" x="6454775" y="4475163"/>
          <p14:tracePt t="11234" x="6400800" y="4475163"/>
          <p14:tracePt t="11251" x="6261100" y="4475163"/>
          <p14:tracePt t="11253" x="6159500" y="4475163"/>
          <p14:tracePt t="11270" x="6032500" y="4475163"/>
          <p14:tracePt t="11272" x="5864225" y="4462463"/>
          <p14:tracePt t="11285" x="5764213" y="4462463"/>
          <p14:tracePt t="11301" x="5402263" y="4462463"/>
          <p14:tracePt t="11319" x="5207000" y="4462463"/>
          <p14:tracePt t="11336" x="5026025" y="4462463"/>
          <p14:tracePt t="11339" x="4945063" y="4441825"/>
          <p14:tracePt t="11350" x="4824413" y="4422775"/>
          <p14:tracePt t="11370" x="4697413" y="4387850"/>
          <p14:tracePt t="11386" x="4589463" y="4314825"/>
          <p14:tracePt t="11389" x="4516438" y="4294188"/>
          <p14:tracePt t="11402" x="4456113" y="4260850"/>
          <p14:tracePt t="11404" x="4402138" y="4221163"/>
          <p14:tracePt t="11419" x="4227513" y="4160838"/>
          <p14:tracePt t="11434" x="4019550" y="4100513"/>
          <p14:tracePt t="11451" x="3844925" y="4079875"/>
          <p14:tracePt t="11469" x="3724275" y="4079875"/>
          <p14:tracePt t="11472" x="3649663" y="4079875"/>
          <p14:tracePt t="11484" x="3455988" y="4079875"/>
          <p14:tracePt t="11501" x="3160713" y="4079875"/>
          <p14:tracePt t="11519" x="2763838" y="4079875"/>
          <p14:tracePt t="11535" x="2636838" y="4079875"/>
          <p14:tracePt t="11551" x="2320925" y="4019550"/>
          <p14:tracePt t="11569" x="2112963" y="3979863"/>
          <p14:tracePt t="11586" x="1979613" y="3925888"/>
          <p14:tracePt t="11589" x="1925638" y="3905250"/>
          <p14:tracePt t="11592" x="1878013" y="3905250"/>
          <p14:tracePt t="11600" x="1844675" y="3905250"/>
          <p14:tracePt t="11620" x="1798638" y="3905250"/>
          <p14:tracePt t="11635" x="1771650" y="3892550"/>
          <p14:tracePt t="11638" x="1744663" y="3878263"/>
          <p14:tracePt t="11653" x="1697038" y="3859213"/>
          <p14:tracePt t="11670" x="1630363" y="3832225"/>
          <p14:tracePt t="11684" x="1549400" y="3790950"/>
          <p14:tracePt t="11701" x="1516063" y="3751263"/>
          <p14:tracePt t="11720" x="1476375" y="3717925"/>
          <p14:tracePt t="11723" x="1462088" y="3703638"/>
          <p14:tracePt t="11724" x="1428750" y="3703638"/>
          <p14:tracePt t="11734" x="1416050" y="3690938"/>
          <p14:tracePt t="11751" x="1389063" y="3690938"/>
          <p14:tracePt t="11753" x="1374775" y="3690938"/>
          <p14:tracePt t="11770" x="1362075" y="3676650"/>
          <p14:tracePt t="11773" x="1349375" y="3676650"/>
          <p14:tracePt t="11775" x="1335088" y="3663950"/>
          <p14:tracePt t="11788" x="1322388" y="3649663"/>
          <p14:tracePt t="11866" x="1322388" y="3624263"/>
          <p14:tracePt t="11879" x="1322388" y="3609975"/>
          <p14:tracePt t="11888" x="1308100" y="3597275"/>
          <p14:tracePt t="11901" x="1308100" y="3576638"/>
          <p14:tracePt t="11918" x="1308100" y="3549650"/>
          <p14:tracePt t="11935" x="1308100" y="3522663"/>
          <p14:tracePt t="11951" x="1262063" y="3495675"/>
          <p14:tracePt t="11970" x="1220788" y="3422650"/>
          <p14:tracePt t="11985" x="1187450" y="3375025"/>
          <p14:tracePt t="12000" x="1160463" y="3328988"/>
          <p14:tracePt t="12020" x="1114425" y="3287713"/>
          <p14:tracePt t="12022" x="1100138" y="3275013"/>
          <p14:tracePt t="12034" x="1087438" y="3260725"/>
          <p14:tracePt t="12037" x="1073150" y="3248025"/>
          <p14:tracePt t="12050" x="1046163" y="3214688"/>
          <p14:tracePt t="12070" x="985838" y="3187700"/>
          <p14:tracePt t="12366" x="1054100" y="3502025"/>
          <p14:tracePt t="12373" x="1106488" y="3763963"/>
          <p14:tracePt t="12386" x="1141413" y="4167188"/>
          <p14:tracePt t="12402" x="1166813" y="4999038"/>
          <p14:tracePt t="12404" x="1166813" y="5194300"/>
          <p14:tracePt t="12419" x="1166813" y="5576888"/>
          <p14:tracePt t="12434" x="1166813" y="5703888"/>
          <p14:tracePt t="12451" x="1166813" y="5824538"/>
          <p14:tracePt t="12470" x="1166813" y="5872163"/>
          <p14:tracePt t="12472" x="1166813" y="5884863"/>
          <p14:tracePt t="12474" x="1166813" y="5911850"/>
          <p14:tracePt t="12484" x="1160463" y="5932488"/>
          <p14:tracePt t="12501" x="1160463" y="5959475"/>
          <p14:tracePt t="12519" x="1160463" y="5984875"/>
          <p14:tracePt t="12521" x="1160463" y="5999163"/>
          <p14:tracePt t="12536" x="1160463" y="6011863"/>
          <p14:tracePt t="12850" x="1160463" y="5891213"/>
          <p14:tracePt t="12858" x="1114425" y="5716588"/>
          <p14:tracePt t="12869" x="1114425" y="5495925"/>
          <p14:tracePt t="12884" x="1114425" y="5106988"/>
          <p14:tracePt t="12901" x="1181100" y="4710113"/>
          <p14:tracePt t="12920" x="1227138" y="4408488"/>
          <p14:tracePt t="12923" x="1247775" y="4173538"/>
          <p14:tracePt t="12936" x="1247775" y="4119563"/>
          <p14:tracePt t="12951" x="1247775" y="4019550"/>
          <p14:tracePt t="12970" x="1247775" y="3952875"/>
          <p14:tracePt t="12972" x="1268413" y="3919538"/>
          <p14:tracePt t="12986" x="1268413" y="3838575"/>
          <p14:tracePt t="13001" x="1268413" y="3797300"/>
          <p14:tracePt t="13020" x="1281113" y="3751263"/>
          <p14:tracePt t="13022" x="1281113" y="3717925"/>
          <p14:tracePt t="13035" x="1281113" y="3703638"/>
          <p14:tracePt t="13037" x="1281113" y="3690938"/>
          <p14:tracePt t="13051" x="1281113" y="3663950"/>
          <p14:tracePt t="13070" x="1281113" y="3649663"/>
          <p14:tracePt t="13084" x="1281113" y="3636963"/>
          <p14:tracePt t="13103" x="1281113" y="3624263"/>
          <p14:tracePt t="13118" x="1281113" y="3576638"/>
          <p14:tracePt t="13135" x="1281113" y="3516313"/>
          <p14:tracePt t="13151" x="1281113" y="3389313"/>
          <p14:tracePt t="13153" x="1281113" y="3341688"/>
          <p14:tracePt t="13171" x="1281113" y="3281363"/>
          <p14:tracePt t="13173" x="1274763" y="3227388"/>
          <p14:tracePt t="13185" x="1274763" y="3214688"/>
          <p14:tracePt t="13200" x="1241425" y="3181350"/>
          <p14:tracePt t="13220" x="1241425" y="3154363"/>
          <p14:tracePt t="13222" x="1227138" y="3140075"/>
          <p14:tracePt t="13234" x="1227138" y="3127375"/>
          <p14:tracePt t="13299" x="1214438" y="3127375"/>
          <p14:tracePt t="13313" x="1201738" y="3127375"/>
          <p14:tracePt t="13329" x="1174750" y="3127375"/>
          <p14:tracePt t="13336" x="1160463" y="3127375"/>
          <p14:tracePt t="13402" x="1160463" y="3133725"/>
          <p14:tracePt t="13424" x="1160463" y="3146425"/>
          <p14:tracePt t="13453" x="1160463" y="3160713"/>
          <p14:tracePt t="13483" x="1160463" y="3173413"/>
          <p14:tracePt t="13542" x="1160463" y="3194050"/>
          <p14:tracePt t="13638" x="1160463" y="3208338"/>
          <p14:tracePt t="13697" x="1160463" y="3221038"/>
          <p14:tracePt t="13704" x="1160463" y="3268663"/>
          <p14:tracePt t="14461" x="1187450" y="3214688"/>
          <p14:tracePt t="14469" x="1227138" y="3160713"/>
          <p14:tracePt t="14485" x="1241425" y="3127375"/>
          <p14:tracePt t="14488" x="1262063" y="3079750"/>
          <p14:tracePt t="14501" x="1274763" y="3046413"/>
          <p14:tracePt t="14520" x="1274763" y="3019425"/>
          <p14:tracePt t="14763" x="1274763" y="3025775"/>
          <p14:tracePt t="14770" x="1289050" y="3060700"/>
          <p14:tracePt t="16390" x="1289050" y="3094038"/>
          <p14:tracePt t="16396" x="1289050" y="3106738"/>
          <p14:tracePt t="16404" x="1289050" y="3121025"/>
          <p14:tracePt t="16419" x="1289050" y="3133725"/>
          <p14:tracePt t="16422" x="1289050" y="3146425"/>
          <p14:tracePt t="16434" x="1289050" y="3160713"/>
          <p14:tracePt t="16438" x="1289050" y="3173413"/>
          <p14:tracePt t="16451" x="1289050" y="3200400"/>
          <p14:tracePt t="16508" x="1289050" y="3214688"/>
          <p14:tracePt t="16521" x="1289050" y="3227388"/>
          <p14:tracePt t="16528" x="1289050" y="3241675"/>
          <p14:tracePt t="16538" x="1281113" y="3254375"/>
          <p14:tracePt t="16551" x="1281113" y="3268663"/>
          <p14:tracePt t="16553" x="1281113" y="3281363"/>
          <p14:tracePt t="16569" x="1281113" y="3302000"/>
          <p14:tracePt t="16584" x="1281113" y="3314700"/>
          <p14:tracePt t="16601" x="1268413" y="3355975"/>
          <p14:tracePt t="16620" x="1268413" y="3381375"/>
          <p14:tracePt t="16634" x="1254125" y="3408363"/>
          <p14:tracePt t="16705" x="1254125" y="3422650"/>
          <p14:tracePt t="16742" x="1254125" y="3435350"/>
          <p14:tracePt t="16764" x="1241425" y="3435350"/>
          <p14:tracePt t="16793" x="1241425" y="3449638"/>
          <p14:tracePt t="16838" x="1241425" y="3468688"/>
          <p14:tracePt t="16853" x="1241425" y="3495675"/>
          <p14:tracePt t="16868" x="1241425" y="3509963"/>
          <p14:tracePt t="16874" x="1241425" y="3522663"/>
          <p14:tracePt t="16886" x="1241425" y="3536950"/>
          <p14:tracePt t="16901" x="1227138" y="3563938"/>
          <p14:tracePt t="16919" x="1187450" y="3603625"/>
          <p14:tracePt t="16934" x="1154113" y="3636963"/>
          <p14:tracePt t="16937" x="1133475" y="3690938"/>
          <p14:tracePt t="16951" x="1060450" y="3871913"/>
          <p14:tracePt t="16971" x="958850" y="4079875"/>
          <p14:tracePt t="16986" x="925513" y="4146550"/>
          <p14:tracePt t="17001" x="892175" y="4214813"/>
          <p14:tracePt t="17019" x="892175" y="4240213"/>
          <p14:tracePt t="17034" x="892175" y="4267200"/>
          <p14:tracePt t="17051" x="892175" y="4281488"/>
          <p14:tracePt t="17081" x="879475" y="4294188"/>
          <p14:tracePt t="17089" x="865188" y="4308475"/>
          <p14:tracePt t="17101" x="852488" y="4321175"/>
          <p14:tracePt t="17120" x="804863" y="4402138"/>
          <p14:tracePt t="17134" x="792163" y="4429125"/>
          <p14:tracePt t="17151" x="777875" y="4456113"/>
          <p14:tracePt t="17170" x="765175" y="4495800"/>
          <p14:tracePt t="17173" x="765175" y="4510088"/>
          <p14:tracePt t="17185" x="765175" y="4522788"/>
          <p14:tracePt t="17201" x="750888" y="4583113"/>
          <p14:tracePt t="17220" x="731838" y="4710113"/>
          <p14:tracePt t="17222" x="711200" y="4805363"/>
          <p14:tracePt t="17235" x="711200" y="4938713"/>
          <p14:tracePt t="17238" x="690563" y="5038725"/>
          <p14:tracePt t="17252" x="690563" y="5194300"/>
          <p14:tracePt t="17269" x="677863" y="5300663"/>
          <p14:tracePt t="17284" x="677863" y="5327650"/>
          <p14:tracePt t="17301" x="677863" y="5354638"/>
          <p14:tracePt t="17303" x="677863" y="5368925"/>
          <p14:tracePt t="17319" x="677863" y="5381625"/>
          <p14:tracePt t="17335" x="677863" y="5395913"/>
          <p14:tracePt t="17351" x="684213" y="5495925"/>
          <p14:tracePt t="17370" x="723900" y="5670550"/>
          <p14:tracePt t="17372" x="744538" y="5724525"/>
          <p14:tracePt t="17374" x="744538" y="5757863"/>
          <p14:tracePt t="17386" x="744538" y="5811838"/>
          <p14:tracePt t="17401" x="744538" y="5837238"/>
          <p14:tracePt t="17418" x="744538" y="5864225"/>
          <p14:tracePt t="17434" x="744538" y="5878513"/>
          <p14:tracePt t="17485" x="758825" y="5878513"/>
          <p14:tracePt t="17493" x="771525" y="5878513"/>
          <p14:tracePt t="17503" x="798513" y="5872163"/>
          <p14:tracePt t="17519" x="885825" y="5837238"/>
          <p14:tracePt t="17535" x="952500" y="5803900"/>
          <p14:tracePt t="17552" x="1012825" y="5743575"/>
          <p14:tracePt t="17569" x="1039813" y="5730875"/>
          <p14:tracePt t="17585" x="1066800" y="5716588"/>
          <p14:tracePt t="17601" x="1093788" y="5691188"/>
          <p14:tracePt t="17620" x="1193800" y="5656263"/>
          <p14:tracePt t="17622" x="1268413" y="5637213"/>
          <p14:tracePt t="17625" x="1470025" y="5562600"/>
          <p14:tracePt t="17634" x="1757363" y="5535613"/>
          <p14:tracePt t="17651" x="2443163" y="5583238"/>
          <p14:tracePt t="17654" x="2824163" y="5697538"/>
          <p14:tracePt t="17669" x="3468688" y="5851525"/>
          <p14:tracePt t="17684" x="4637088" y="6092825"/>
          <p14:tracePt t="17701" x="5227638" y="6280150"/>
          <p14:tracePt t="17720" x="5656263" y="6381750"/>
          <p14:tracePt t="17722" x="5918200" y="6435725"/>
          <p14:tracePt t="17736" x="6126163" y="6508750"/>
          <p14:tracePt t="17738" x="6354763" y="6535738"/>
          <p14:tracePt t="17751" x="6556375" y="6589713"/>
          <p14:tracePt t="17769" x="7126288" y="6764338"/>
          <p14:tracePt t="17771" x="7292975" y="6810375"/>
          <p14:tracePt t="17958" x="7924800" y="6737350"/>
          <p14:tracePt t="17970" x="7958138" y="6704013"/>
          <p14:tracePt t="17972" x="7970838" y="6650038"/>
          <p14:tracePt t="17984" x="7991475" y="6575425"/>
          <p14:tracePt t="18000" x="8051800" y="6448425"/>
          <p14:tracePt t="18019" x="8099425" y="6307138"/>
          <p14:tracePt t="18035" x="8151813" y="6240463"/>
          <p14:tracePt t="18051" x="8178800" y="6194425"/>
          <p14:tracePt t="18054" x="8199438" y="6159500"/>
          <p14:tracePt t="18069" x="8266113" y="6107113"/>
          <p14:tracePt t="18084" x="8421688" y="6011863"/>
          <p14:tracePt t="18101" x="8609013" y="5945188"/>
          <p14:tracePt t="18121" x="8943975" y="5905500"/>
          <p14:tracePt t="18124" x="9051925" y="5918200"/>
          <p14:tracePt t="18135" x="9220200" y="5965825"/>
          <p14:tracePt t="18150" x="9501188" y="6086475"/>
          <p14:tracePt t="18169" x="9769475" y="6300788"/>
          <p14:tracePt t="18516" x="9669463" y="6342063"/>
          <p14:tracePt t="18522" x="9528175" y="6367463"/>
          <p14:tracePt t="18536" x="9428163" y="6388100"/>
          <p14:tracePt t="18551" x="9193213" y="6388100"/>
          <p14:tracePt t="18555" x="9031288" y="6388100"/>
          <p14:tracePt t="18569" x="8864600" y="6367463"/>
          <p14:tracePt t="18586" x="8434388" y="6321425"/>
          <p14:tracePt t="18601" x="8286750" y="6288088"/>
          <p14:tracePt t="18620" x="8159750" y="6267450"/>
          <p14:tracePt t="18622" x="8126413" y="6254750"/>
          <p14:tracePt t="18634" x="8018463" y="6213475"/>
          <p14:tracePt t="18652" x="7931150" y="6167438"/>
          <p14:tracePt t="18670" x="7816850" y="6046788"/>
          <p14:tracePt t="18672" x="7783513" y="6011863"/>
          <p14:tracePt t="18684" x="7750175" y="5999163"/>
          <p14:tracePt t="18687" x="7716838" y="5978525"/>
          <p14:tracePt t="18700" x="7683500" y="5945188"/>
          <p14:tracePt t="18718" x="7656513" y="5945188"/>
          <p14:tracePt t="18743" x="7642225" y="5932488"/>
          <p14:tracePt t="18753" x="7629525" y="5918200"/>
          <p14:tracePt t="18770" x="7629525" y="5891213"/>
          <p14:tracePt t="18786" x="7629525" y="5864225"/>
          <p14:tracePt t="18801" x="7629525" y="5837238"/>
          <p14:tracePt t="18819" x="7629525" y="5811838"/>
          <p14:tracePt t="18834" x="7635875" y="5776913"/>
          <p14:tracePt t="18851" x="7662863" y="5751513"/>
          <p14:tracePt t="18869" x="7816850" y="5683250"/>
          <p14:tracePt t="18871" x="7991475" y="5583238"/>
          <p14:tracePt t="18886" x="8455025" y="5429250"/>
          <p14:tracePt t="18901" x="8924925" y="5267325"/>
          <p14:tracePt t="18919" x="9353550" y="5140325"/>
          <p14:tracePt t="18936" x="10025063" y="4972050"/>
          <p14:tracePt t="18939" x="10252075" y="4926013"/>
          <p14:tracePt t="18951" x="10964863" y="4838700"/>
          <p14:tracePt t="18969" x="11561763" y="4784725"/>
          <p14:tracePt t="18986" x="11803063" y="4845050"/>
          <p14:tracePt t="19001" x="11909425" y="4865688"/>
          <p14:tracePt t="19020" x="11950700" y="4865688"/>
          <p14:tracePt t="19156" x="11944350" y="4865688"/>
          <p14:tracePt t="19163" x="11896725" y="4865688"/>
          <p14:tracePt t="19185" x="11493500" y="4845050"/>
          <p14:tracePt t="19188" x="11266488" y="4891088"/>
          <p14:tracePt t="19201" x="10769600" y="5026025"/>
          <p14:tracePt t="19221" x="9998075" y="5368925"/>
          <p14:tracePt t="19234" x="9796463" y="5414963"/>
          <p14:tracePt t="19251" x="9488488" y="5516563"/>
          <p14:tracePt t="19254" x="9413875" y="5529263"/>
          <p14:tracePt t="19270" x="9286875" y="5549900"/>
          <p14:tracePt t="19284" x="9245600" y="5549900"/>
          <p14:tracePt t="19301" x="9199563" y="5549900"/>
          <p14:tracePt t="19320" x="9172575" y="5549900"/>
          <p14:tracePt t="19322" x="9159875" y="5549900"/>
          <p14:tracePt t="19876" x="9199563" y="5508625"/>
          <p14:tracePt t="19885" x="9253538" y="5475288"/>
          <p14:tracePt t="19893" x="9332913" y="5435600"/>
          <p14:tracePt t="19900" x="9393238" y="5348288"/>
          <p14:tracePt t="19920" x="9528175" y="5273675"/>
          <p14:tracePt t="19936" x="9636125" y="5200650"/>
          <p14:tracePt t="19951" x="9742488" y="5146675"/>
          <p14:tracePt t="19970" x="9802813" y="5133975"/>
          <p14:tracePt t="19985" x="9829800" y="5133975"/>
          <p14:tracePt t="20009" x="9863138" y="5133975"/>
          <p14:tracePt t="20038" x="9877425" y="5119688"/>
          <p14:tracePt t="20045" x="9890125" y="5086350"/>
          <p14:tracePt t="20052" x="9904413" y="5073650"/>
          <p14:tracePt t="20069" x="9917113" y="5046663"/>
          <p14:tracePt t="20072" x="9917113" y="4992688"/>
          <p14:tracePt t="20074" x="9917113" y="4965700"/>
          <p14:tracePt t="20085" x="9937750" y="4911725"/>
          <p14:tracePt t="20100" x="9956800" y="4710113"/>
          <p14:tracePt t="20120" x="9977438" y="4502150"/>
          <p14:tracePt t="20122" x="9998075" y="4449763"/>
          <p14:tracePt t="20136" x="10031413" y="4375150"/>
          <p14:tracePt t="20139" x="10031413" y="4341813"/>
          <p14:tracePt t="20141" x="10031413" y="4327525"/>
          <p14:tracePt t="20151" x="10052050" y="4314825"/>
          <p14:tracePt t="20170" x="10091738" y="4240213"/>
          <p14:tracePt t="20186" x="10104438" y="4227513"/>
          <p14:tracePt t="20189" x="10118725" y="4214813"/>
          <p14:tracePt t="20201" x="10206038" y="4179888"/>
          <p14:tracePt t="20220" x="10245725" y="4179888"/>
          <p14:tracePt t="20234" x="10353675" y="4179888"/>
          <p14:tracePt t="20251" x="10434638" y="4187825"/>
          <p14:tracePt t="20253" x="10487025" y="4206875"/>
          <p14:tracePt t="20269" x="10615613" y="4240213"/>
          <p14:tracePt t="20284" x="10742613" y="4302125"/>
          <p14:tracePt t="20300" x="10829925" y="4335463"/>
          <p14:tracePt t="20319" x="10956925" y="4368800"/>
          <p14:tracePt t="20322" x="10990263" y="4387850"/>
          <p14:tracePt t="20324" x="11044238" y="4402138"/>
          <p14:tracePt t="20335" x="11098213" y="4422775"/>
          <p14:tracePt t="20351" x="11158538" y="4435475"/>
          <p14:tracePt t="20369" x="11185525" y="4435475"/>
          <p14:tracePt t="20372" x="11206163" y="4435475"/>
          <p14:tracePt t="20386" x="11233150" y="4435475"/>
          <p14:tracePt t="20826" x="11225213" y="4435475"/>
          <p14:tracePt t="20834" x="11212513" y="4435475"/>
          <p14:tracePt t="20851" x="11164888" y="4435475"/>
          <p14:tracePt t="20869" x="11137900" y="4435475"/>
          <p14:tracePt t="20872" x="11125200" y="4435475"/>
          <p14:tracePt t="20885" x="11110913" y="4435475"/>
          <p14:tracePt t="20887" x="11098213" y="4435475"/>
          <p14:tracePt t="20900" x="11071225" y="4435475"/>
          <p14:tracePt t="20919" x="11031538" y="4435475"/>
          <p14:tracePt t="20936" x="11004550" y="4435475"/>
          <p14:tracePt t="20951" x="10971213" y="4435475"/>
          <p14:tracePt t="20984" x="10890250" y="4435475"/>
          <p14:tracePt t="21001" x="10850563" y="4435475"/>
          <p14:tracePt t="21019" x="10715625" y="4435475"/>
          <p14:tracePt t="21034" x="10628313" y="4435475"/>
          <p14:tracePt t="21070" x="10528300" y="4435475"/>
          <p14:tracePt t="21084" x="10501313" y="4435475"/>
          <p14:tracePt t="21101" x="10487025" y="4435475"/>
          <p14:tracePt t="21118" x="10426700" y="4435475"/>
          <p14:tracePt t="21136" x="10339388" y="4395788"/>
          <p14:tracePt t="21139" x="10239375" y="4354513"/>
          <p14:tracePt t="21141" x="10152063" y="4287838"/>
          <p14:tracePt t="21151" x="10098088" y="4233863"/>
          <p14:tracePt t="21185" x="9850438" y="4040188"/>
          <p14:tracePt t="21201" x="9783763" y="4006850"/>
          <p14:tracePt t="21203" x="9748838" y="3992563"/>
          <p14:tracePt t="21220" x="9688513" y="3965575"/>
          <p14:tracePt t="21234" x="9621838" y="3911600"/>
          <p14:tracePt t="21251" x="9534525" y="3878263"/>
          <p14:tracePt t="21270" x="9474200" y="3878263"/>
          <p14:tracePt t="21272" x="9440863" y="3878263"/>
          <p14:tracePt t="21284" x="9380538" y="3878263"/>
          <p14:tracePt t="21301" x="9347200" y="3878263"/>
          <p14:tracePt t="21320" x="9320213" y="3878263"/>
          <p14:tracePt t="21322" x="9305925" y="3878263"/>
          <p14:tracePt t="21335" x="9280525" y="3878263"/>
          <p14:tracePt t="21350" x="9239250" y="3878263"/>
          <p14:tracePt t="21369" x="9212263" y="3878263"/>
          <p14:tracePt t="21385" x="9185275" y="3878263"/>
          <p14:tracePt t="21401" x="9159875" y="3878263"/>
          <p14:tracePt t="21418" x="9139238" y="3878263"/>
          <p14:tracePt t="21434" x="9112250" y="3878263"/>
          <p14:tracePt t="21452" x="9097963" y="3878263"/>
          <p14:tracePt t="21469" x="9085263" y="3878263"/>
          <p14:tracePt t="21484" x="9058275" y="3878263"/>
          <p14:tracePt t="21501" x="9031288" y="3865563"/>
          <p14:tracePt t="21520" x="9004300" y="3865563"/>
          <p14:tracePt t="21522" x="8970963" y="3851275"/>
          <p14:tracePt t="21524" x="8937625" y="3832225"/>
          <p14:tracePt t="21536" x="8910638" y="3832225"/>
          <p14:tracePt t="21551" x="8850313" y="3832225"/>
          <p14:tracePt t="21569" x="8783638" y="3832225"/>
          <p14:tracePt t="21571" x="8750300" y="3832225"/>
          <p14:tracePt t="21586" x="8723313" y="3832225"/>
          <p14:tracePt t="21589" x="8689975" y="3832225"/>
          <p14:tracePt t="21590" x="8636000" y="3817938"/>
          <p14:tracePt t="21600" x="8609013" y="3817938"/>
          <p14:tracePt t="21619" x="8542338" y="3797300"/>
          <p14:tracePt t="21635" x="8447088" y="3763963"/>
          <p14:tracePt t="21650" x="8401050" y="3763963"/>
          <p14:tracePt t="21669" x="8374063" y="3751263"/>
          <p14:tracePt t="21686" x="8334375" y="3751263"/>
          <p14:tracePt t="21688" x="8320088" y="3751263"/>
          <p14:tracePt t="21701" x="8307388" y="3751263"/>
          <p14:tracePt t="21719" x="8266113" y="3751263"/>
          <p14:tracePt t="21736" x="8253413" y="3751263"/>
          <p14:tracePt t="21751" x="8205788" y="3751263"/>
          <p14:tracePt t="21769" x="8193088" y="3751263"/>
          <p14:tracePt t="21773" x="8193088" y="3757613"/>
          <p14:tracePt t="21785" x="8178800" y="3790950"/>
          <p14:tracePt t="21801" x="8178800" y="3805238"/>
          <p14:tracePt t="21822" x="8178800" y="3817938"/>
          <p14:tracePt t="21848" x="8178800" y="3832225"/>
          <p14:tracePt t="21885" x="8186738" y="3844925"/>
          <p14:tracePt t="21892" x="8199438" y="3859213"/>
          <p14:tracePt t="21901" x="8232775" y="3871913"/>
          <p14:tracePt t="21919" x="8299450" y="3944938"/>
          <p14:tracePt t="21935" x="8367713" y="4013200"/>
          <p14:tracePt t="21951" x="8434388" y="4067175"/>
          <p14:tracePt t="21969" x="8474075" y="4119563"/>
          <p14:tracePt t="21985" x="8509000" y="4154488"/>
          <p14:tracePt t="22001" x="8548688" y="4179888"/>
          <p14:tracePt t="22019" x="8575675" y="4206875"/>
          <p14:tracePt t="22022" x="8609013" y="4206875"/>
          <p14:tracePt t="22024" x="8656638" y="4227513"/>
          <p14:tracePt t="22034" x="8729663" y="4227513"/>
          <p14:tracePt t="22051" x="8837613" y="4281488"/>
          <p14:tracePt t="22070" x="9037638" y="4314825"/>
          <p14:tracePt t="22084" x="9112250" y="4314825"/>
          <p14:tracePt t="22101" x="9245600" y="4327525"/>
          <p14:tracePt t="22119" x="9313863" y="4327525"/>
          <p14:tracePt t="22136" x="9340850" y="4327525"/>
          <p14:tracePt t="22151" x="9393238" y="4327525"/>
          <p14:tracePt t="22170" x="9420225" y="4327525"/>
          <p14:tracePt t="22186" x="9447213" y="4327525"/>
          <p14:tracePt t="22201" x="9461500" y="4327525"/>
          <p14:tracePt t="22204" x="9480550" y="4327525"/>
          <p14:tracePt t="22220" x="9494838" y="4308475"/>
          <p14:tracePt t="22234" x="9534525" y="4281488"/>
          <p14:tracePt t="22251" x="9534525" y="4221163"/>
          <p14:tracePt t="22270" x="9534525" y="4194175"/>
          <p14:tracePt t="22273" x="9534525" y="4179888"/>
          <p14:tracePt t="22274" x="9515475" y="4146550"/>
          <p14:tracePt t="22284" x="9494838" y="4133850"/>
          <p14:tracePt t="22301" x="9467850" y="4052888"/>
          <p14:tracePt t="22320" x="9420225" y="4006850"/>
          <p14:tracePt t="22322" x="9407525" y="3992563"/>
          <p14:tracePt t="22336" x="9393238" y="3979863"/>
          <p14:tracePt t="22351" x="9320213" y="3905250"/>
          <p14:tracePt t="22369" x="9272588" y="3859213"/>
          <p14:tracePt t="22385" x="9185275" y="3824288"/>
          <p14:tracePt t="22401" x="9091613" y="3778250"/>
          <p14:tracePt t="22419" x="9024938" y="3778250"/>
          <p14:tracePt t="22435" x="8997950" y="3778250"/>
          <p14:tracePt t="22451" x="8970963" y="3778250"/>
          <p14:tracePt t="22453" x="8958263" y="3778250"/>
          <p14:tracePt t="22469" x="8924925" y="3778250"/>
          <p14:tracePt t="22487" x="8897938" y="3778250"/>
          <p14:tracePt t="22503" x="8883650" y="3784600"/>
          <p14:tracePt t="22533" x="8883650" y="3811588"/>
          <p14:tracePt t="22547" x="8870950" y="3824288"/>
          <p14:tracePt t="22563" x="8870950" y="3838575"/>
          <p14:tracePt t="22571" x="8870950" y="3851275"/>
          <p14:tracePt t="22588" x="8870950" y="3865563"/>
          <p14:tracePt t="22601" x="8870950" y="3878263"/>
          <p14:tracePt t="22620" x="8856663" y="3892550"/>
          <p14:tracePt t="22710" x="8843963" y="3925888"/>
          <p14:tracePt t="23048" x="8769350" y="3925888"/>
          <p14:tracePt t="23055" x="8696325" y="3925888"/>
          <p14:tracePt t="23071" x="8528050" y="3925888"/>
          <p14:tracePt t="23084" x="8455025" y="3925888"/>
          <p14:tracePt t="23101" x="8213725" y="3944938"/>
          <p14:tracePt t="23120" x="8045450" y="3944938"/>
          <p14:tracePt t="23135" x="7918450" y="3944938"/>
          <p14:tracePt t="23150" x="7796213" y="3944938"/>
          <p14:tracePt t="23169" x="7623175" y="3944938"/>
          <p14:tracePt t="23184" x="7515225" y="3944938"/>
          <p14:tracePt t="23200" x="7454900" y="3944938"/>
          <p14:tracePt t="23219" x="7361238" y="3944938"/>
          <p14:tracePt t="23234" x="7334250" y="3944938"/>
          <p14:tracePt t="23251" x="7307263" y="3959225"/>
          <p14:tracePt t="23269" x="7259638" y="3959225"/>
          <p14:tracePt t="23272" x="7246938" y="3971925"/>
          <p14:tracePt t="23285" x="7219950" y="3971925"/>
          <p14:tracePt t="23301" x="7207250" y="3971925"/>
          <p14:tracePt t="23321" x="7192963" y="3986213"/>
          <p14:tracePt t="23364" x="7180263" y="3986213"/>
          <p14:tracePt t="23503" x="7165975" y="3986213"/>
          <p14:tracePt t="23518" x="7153275" y="3986213"/>
          <p14:tracePt t="23526" x="7126288" y="3986213"/>
          <p14:tracePt t="23535" x="7112000" y="3986213"/>
          <p14:tracePt t="23551" x="7005638" y="3971925"/>
          <p14:tracePt t="23568" x="6824663" y="3932238"/>
          <p14:tracePt t="23585" x="6616700" y="3892550"/>
          <p14:tracePt t="23588" x="6515100" y="3871913"/>
          <p14:tracePt t="23600" x="6321425" y="3871913"/>
          <p14:tracePt t="23620" x="6146800" y="3871913"/>
          <p14:tracePt t="23634" x="6045200" y="3871913"/>
          <p14:tracePt t="23651" x="5945188" y="3871913"/>
          <p14:tracePt t="23670" x="5897563" y="3871913"/>
          <p14:tracePt t="23685" x="5870575" y="3871913"/>
          <p14:tracePt t="23701" x="5857875" y="3871913"/>
          <p14:tracePt t="23953" x="5864225" y="3878263"/>
          <p14:tracePt t="23959" x="5878513" y="3892550"/>
          <p14:tracePt t="23971" x="5891213" y="3905250"/>
          <p14:tracePt t="23986" x="5911850" y="3944938"/>
          <p14:tracePt t="24001" x="5884863" y="3979863"/>
          <p14:tracePt t="24020" x="5595938" y="4019550"/>
          <p14:tracePt t="24022" x="5367338" y="4019550"/>
          <p14:tracePt t="24034" x="4978400" y="4019550"/>
          <p14:tracePt t="24051" x="4375150" y="4019550"/>
          <p14:tracePt t="24070" x="3952875" y="3998913"/>
          <p14:tracePt t="24072" x="3790950" y="3998913"/>
          <p14:tracePt t="24086" x="3622675" y="3979863"/>
          <p14:tracePt t="24088" x="3429000" y="3979863"/>
          <p14:tracePt t="24101" x="3133725" y="3979863"/>
          <p14:tracePt t="24119" x="2932113" y="3992563"/>
          <p14:tracePt t="24134" x="2824163" y="4025900"/>
          <p14:tracePt t="24151" x="2757488" y="4040188"/>
          <p14:tracePt t="24153" x="2730500" y="4040188"/>
          <p14:tracePt t="24167" x="2684463" y="4040188"/>
          <p14:tracePt t="24185" x="2657475" y="4040188"/>
          <p14:tracePt t="24202" x="2643188" y="4040188"/>
          <p14:tracePt t="24409" x="2771775" y="4079875"/>
          <p14:tracePt t="24416" x="2998788" y="4133850"/>
          <p14:tracePt t="24423" x="3200400" y="4154488"/>
          <p14:tracePt t="24434" x="3362325" y="4179888"/>
          <p14:tracePt t="24451" x="3576638" y="4221163"/>
          <p14:tracePt t="24469" x="3676650" y="4260850"/>
          <p14:tracePt t="24484" x="3811588" y="4260850"/>
          <p14:tracePt t="24501" x="3844925" y="4260850"/>
          <p14:tracePt t="24504" x="3857625" y="4260850"/>
          <p14:tracePt t="24520" x="3871913" y="4260850"/>
          <p14:tracePt t="24522" x="3898900" y="4260850"/>
          <p14:tracePt t="24535" x="3911600" y="4260850"/>
          <p14:tracePt t="24551" x="3925888" y="4260850"/>
          <p14:tracePt t="24622" x="3938588" y="4260850"/>
          <p14:tracePt t="24651" x="3952875" y="4260850"/>
          <p14:tracePt t="24658" x="3965575" y="4275138"/>
          <p14:tracePt t="24670" x="3998913" y="4287838"/>
          <p14:tracePt t="24686" x="4125913" y="4341813"/>
          <p14:tracePt t="24701" x="4287838" y="4462463"/>
          <p14:tracePt t="24719" x="4375150" y="4570413"/>
          <p14:tracePt t="24722" x="4435475" y="4649788"/>
          <p14:tracePt t="24724" x="4468813" y="4683125"/>
          <p14:tracePt t="24734" x="4489450" y="4718050"/>
          <p14:tracePt t="24751" x="4516438" y="4743450"/>
          <p14:tracePt t="24770" x="4616450" y="4797425"/>
          <p14:tracePt t="26122" x="4724400" y="4784725"/>
          <p14:tracePt t="26129" x="4857750" y="4757738"/>
          <p14:tracePt t="26138" x="4932363" y="4737100"/>
          <p14:tracePt t="26151" x="5038725" y="4718050"/>
          <p14:tracePt t="26169" x="5300663" y="4664075"/>
          <p14:tracePt t="26185" x="5562600" y="4664075"/>
          <p14:tracePt t="26201" x="5864225" y="4697413"/>
          <p14:tracePt t="26220" x="6313488" y="4845050"/>
          <p14:tracePt t="26234" x="6454775" y="4884738"/>
          <p14:tracePt t="26237" x="6529388" y="4905375"/>
          <p14:tracePt t="26239" x="6581775" y="4926013"/>
          <p14:tracePt t="26251" x="6656388" y="4945063"/>
          <p14:tracePt t="26270" x="6704013" y="4959350"/>
          <p14:tracePt t="26272" x="6729413" y="4959350"/>
          <p14:tracePt t="26285" x="6743700" y="4959350"/>
          <p14:tracePt t="26288" x="6770688" y="4959350"/>
          <p14:tracePt t="26366" x="6783388" y="4959350"/>
          <p14:tracePt t="28338" x="6897688" y="5032375"/>
          <p14:tracePt t="28344" x="7045325" y="5106988"/>
          <p14:tracePt t="28353" x="7186613" y="5180013"/>
          <p14:tracePt t="28369" x="7596188" y="5408613"/>
          <p14:tracePt t="28385" x="7918450" y="5610225"/>
          <p14:tracePt t="28400" x="8326438" y="5757863"/>
          <p14:tracePt t="28419" x="8723313" y="5784850"/>
          <p14:tracePt t="28712" x="8890000" y="5811838"/>
          <p14:tracePt t="28720" x="9051925" y="5830888"/>
          <p14:tracePt t="28735" x="9220200" y="5857875"/>
          <p14:tracePt t="28751" x="9688513" y="5924550"/>
          <p14:tracePt t="28769" x="10018713" y="5951538"/>
          <p14:tracePt t="28771" x="10185400" y="5972175"/>
          <p14:tracePt t="28786" x="10287000" y="5992813"/>
          <p14:tracePt t="28801" x="10594975" y="6092825"/>
          <p14:tracePt t="28804" x="10702925" y="6132513"/>
          <p14:tracePt t="28819" x="10917238" y="6200775"/>
          <p14:tracePt t="28834" x="11145838" y="6334125"/>
          <p14:tracePt t="28837" x="11225213" y="6394450"/>
          <p14:tracePt t="28851" x="11306175" y="6435725"/>
          <p14:tracePt t="28869" x="11460163" y="6589713"/>
          <p14:tracePt t="28884" x="11487150" y="6616700"/>
          <p14:tracePt t="28901" x="11501438" y="6662738"/>
          <p14:tracePt t="28933" x="11514138" y="6662738"/>
          <p14:tracePt t="28940" x="11528425" y="6677025"/>
          <p14:tracePt t="28951" x="11541125" y="6689725"/>
          <p14:tracePt t="28969" x="11553825" y="6689725"/>
          <p14:tracePt t="28986" x="11568113" y="6689725"/>
          <p14:tracePt t="29001" x="11568113" y="6704013"/>
          <p14:tracePt t="29742" x="11547475" y="6704013"/>
          <p14:tracePt t="29750" x="11534775" y="6704013"/>
          <p14:tracePt t="29769" x="11468100" y="6677025"/>
          <p14:tracePt t="29786" x="11387138" y="6656388"/>
          <p14:tracePt t="29788" x="11353800" y="6656388"/>
          <p14:tracePt t="29801" x="11326813" y="6656388"/>
          <p14:tracePt t="29803" x="11293475" y="6656388"/>
          <p14:tracePt t="29819" x="11164888" y="6643688"/>
          <p14:tracePt t="29834" x="11044238" y="6623050"/>
          <p14:tracePt t="29851" x="10850563" y="6623050"/>
          <p14:tracePt t="29870" x="10541000" y="6602413"/>
          <p14:tracePt t="29886" x="10339388" y="6602413"/>
          <p14:tracePt t="29901" x="9950450" y="6575425"/>
          <p14:tracePt t="29920" x="9340850" y="6575425"/>
          <p14:tracePt t="29935" x="9045575" y="6575425"/>
          <p14:tracePt t="29951" x="8716963" y="6589713"/>
          <p14:tracePt t="29969" x="8386763" y="6616700"/>
          <p14:tracePt t="29986" x="8151813" y="6637338"/>
          <p14:tracePt t="30001" x="7662863" y="6637338"/>
          <p14:tracePt t="30019" x="7334250" y="6656388"/>
          <p14:tracePt t="30034" x="7072313" y="6656388"/>
          <p14:tracePt t="30051" x="6837363" y="6683375"/>
          <p14:tracePt t="30053" x="6729413" y="6723063"/>
          <p14:tracePt t="30069" x="6529388" y="6723063"/>
          <p14:tracePt t="30085" x="6381750" y="6743700"/>
          <p14:tracePt t="30101" x="6213475" y="6743700"/>
          <p14:tracePt t="30119" x="6113463" y="6743700"/>
          <p14:tracePt t="30121" x="6038850" y="6743700"/>
          <p14:tracePt t="30135" x="5978525" y="6743700"/>
          <p14:tracePt t="30151" x="5930900" y="6743700"/>
          <p14:tracePt t="30170" x="5905500" y="6743700"/>
          <p14:tracePt t="30172" x="5878513" y="6743700"/>
          <p14:tracePt t="30185" x="5864225" y="6743700"/>
          <p14:tracePt t="30574" x="5710238" y="6731000"/>
          <p14:tracePt t="30581" x="5508625" y="6710363"/>
          <p14:tracePt t="30589" x="5314950" y="6683375"/>
          <p14:tracePt t="30601" x="5086350" y="6656388"/>
          <p14:tracePt t="30620" x="4629150" y="6610350"/>
          <p14:tracePt t="30622" x="4462463" y="6583363"/>
          <p14:tracePt t="30624" x="4267200" y="6556375"/>
          <p14:tracePt t="30635" x="4092575" y="6508750"/>
          <p14:tracePt t="30651" x="3830638" y="6489700"/>
          <p14:tracePt t="30670" x="3597275" y="6462713"/>
          <p14:tracePt t="30673" x="3489325" y="6442075"/>
          <p14:tracePt t="30684" x="3435350" y="6442075"/>
          <p14:tracePt t="30701" x="3260725" y="6408738"/>
          <p14:tracePt t="30719" x="3173413" y="6388100"/>
          <p14:tracePt t="30736" x="3094038" y="6375400"/>
          <p14:tracePt t="30739" x="3079750" y="6375400"/>
          <p14:tracePt t="30751" x="3052763" y="6375400"/>
          <p14:tracePt t="30770" x="3019425" y="6375400"/>
          <p14:tracePt t="30772" x="2992438" y="6375400"/>
          <p14:tracePt t="30785" x="2979738" y="6375400"/>
          <p14:tracePt t="30839" x="2979738" y="6361113"/>
          <p14:tracePt t="30860" x="2979738" y="6348413"/>
          <p14:tracePt t="30868" x="2979738" y="6315075"/>
          <p14:tracePt t="30882" x="2979738" y="6300788"/>
          <p14:tracePt t="30890" x="2979738" y="6288088"/>
          <p14:tracePt t="30901" x="2986088" y="6273800"/>
          <p14:tracePt t="30920" x="3119438" y="6159500"/>
          <p14:tracePt t="30922" x="3294063" y="6038850"/>
          <p14:tracePt t="30935" x="3562350" y="5959475"/>
          <p14:tracePt t="30951" x="4368800" y="5924550"/>
          <p14:tracePt t="30970" x="5246688" y="6086475"/>
          <p14:tracePt t="30986" x="5541963" y="6194425"/>
          <p14:tracePt t="31000" x="6038850" y="6294438"/>
          <p14:tracePt t="31019" x="6448425" y="6388100"/>
          <p14:tracePt t="31034" x="6548438" y="6388100"/>
          <p14:tracePt t="31050" x="6596063" y="6388100"/>
          <p14:tracePt t="31070" x="6623050" y="6388100"/>
          <p14:tracePt t="31184" x="6623050" y="6381750"/>
          <p14:tracePt t="31191" x="6623050" y="6334125"/>
          <p14:tracePt t="31200" x="6608763" y="6261100"/>
          <p14:tracePt t="31219" x="6502400" y="6038850"/>
          <p14:tracePt t="31236" x="6334125" y="5784850"/>
          <p14:tracePt t="31238" x="6286500" y="5643563"/>
          <p14:tracePt t="31250" x="6246813" y="5562600"/>
          <p14:tracePt t="31269" x="6132513" y="5321300"/>
          <p14:tracePt t="31286" x="6078538" y="5254625"/>
          <p14:tracePt t="31301" x="6038850" y="5213350"/>
          <p14:tracePt t="31319" x="6026150" y="5200650"/>
          <p14:tracePt t="31336" x="5999163" y="5153025"/>
          <p14:tracePt t="31351" x="5984875" y="5140325"/>
          <p14:tracePt t="31370" x="5972175" y="5113338"/>
          <p14:tracePt t="31373" x="5938838" y="5100638"/>
          <p14:tracePt t="31386" x="5911850" y="5053013"/>
          <p14:tracePt t="31401" x="5878513" y="5005388"/>
          <p14:tracePt t="31420" x="5824538" y="4953000"/>
          <p14:tracePt t="31435" x="5776913" y="4932363"/>
          <p14:tracePt t="31437" x="5757863" y="4918075"/>
          <p14:tracePt t="31451" x="5697538" y="4891088"/>
          <p14:tracePt t="31469" x="5583238" y="4818063"/>
          <p14:tracePt t="31485" x="5375275" y="4778375"/>
          <p14:tracePt t="31500" x="5140325" y="4751388"/>
          <p14:tracePt t="31518" x="4984750" y="4751388"/>
          <p14:tracePt t="31536" x="4918075" y="4778375"/>
          <p14:tracePt t="31551" x="4851400" y="4830763"/>
          <p14:tracePt t="31553" x="4818063" y="4884738"/>
          <p14:tracePt t="31569" x="4797425" y="4918075"/>
          <p14:tracePt t="31585" x="4757738" y="4978400"/>
          <p14:tracePt t="31601" x="4757738" y="5038725"/>
          <p14:tracePt t="31620" x="4757738" y="5065713"/>
          <p14:tracePt t="31622" x="4757738" y="5080000"/>
          <p14:tracePt t="31634" x="4757738" y="5160963"/>
          <p14:tracePt t="31651" x="4784725" y="5287963"/>
          <p14:tracePt t="31670" x="4918075" y="5629275"/>
          <p14:tracePt t="31684" x="4932363" y="5683250"/>
          <p14:tracePt t="31687" x="4951413" y="5737225"/>
          <p14:tracePt t="31701" x="4972050" y="5845175"/>
          <p14:tracePt t="31719" x="4972050" y="5884863"/>
          <p14:tracePt t="31723" x="4972050" y="5905500"/>
          <p14:tracePt t="31736" x="4972050" y="5918200"/>
          <p14:tracePt t="31751" x="4972050" y="5959475"/>
          <p14:tracePt t="31769" x="4972050" y="5999163"/>
          <p14:tracePt t="31784" x="4984750" y="6026150"/>
          <p14:tracePt t="31801" x="5011738" y="6053138"/>
          <p14:tracePt t="31820" x="5038725" y="6099175"/>
          <p14:tracePt t="31823" x="5086350" y="6113463"/>
          <p14:tracePt t="31824" x="5099050" y="6126163"/>
          <p14:tracePt t="31834" x="5113338" y="6140450"/>
          <p14:tracePt t="31850" x="5159375" y="6159500"/>
          <p14:tracePt t="31870" x="5246688" y="6159500"/>
          <p14:tracePt t="31884" x="5314950" y="6159500"/>
          <p14:tracePt t="31900" x="5414963" y="6159500"/>
          <p14:tracePt t="31919" x="5562600" y="6146800"/>
          <p14:tracePt t="31936" x="5716588" y="6107113"/>
          <p14:tracePt t="31939" x="5791200" y="6092825"/>
          <p14:tracePt t="31951" x="5870575" y="6072188"/>
          <p14:tracePt t="31970" x="5957888" y="6038850"/>
          <p14:tracePt t="31972" x="5972175" y="6038850"/>
          <p14:tracePt t="31986" x="5984875" y="6038850"/>
          <p14:tracePt t="31989" x="5999163" y="6038850"/>
          <p14:tracePt t="32001" x="6011863" y="6038850"/>
          <p14:tracePt t="32097" x="6011863" y="6026150"/>
          <p14:tracePt t="32104" x="6011863" y="6005513"/>
          <p14:tracePt t="32120" x="6005513" y="5978525"/>
          <p14:tracePt t="32122" x="5991225" y="5965825"/>
          <p14:tracePt t="32135" x="5924550" y="5918200"/>
          <p14:tracePt t="32151" x="5837238" y="5864225"/>
          <p14:tracePt t="32170" x="5757863" y="5818188"/>
          <p14:tracePt t="32186" x="5710238" y="5803900"/>
          <p14:tracePt t="32189" x="5676900" y="5784850"/>
          <p14:tracePt t="32191" x="5649913" y="5770563"/>
          <p14:tracePt t="32201" x="5616575" y="5751513"/>
          <p14:tracePt t="32219" x="5529263" y="5697538"/>
          <p14:tracePt t="32234" x="5481638" y="5683250"/>
          <p14:tracePt t="32251" x="5435600" y="5683250"/>
          <p14:tracePt t="32269" x="5381625" y="5683250"/>
          <p14:tracePt t="32285" x="5348288" y="5683250"/>
          <p14:tracePt t="32376" x="5348288" y="5691188"/>
          <p14:tracePt t="32390" x="5348288" y="5703888"/>
          <p14:tracePt t="32406" x="5348288" y="5730875"/>
          <p14:tracePt t="32428" x="5348288" y="5743575"/>
          <p14:tracePt t="32435" x="5348288" y="5764213"/>
          <p14:tracePt t="32457" x="5348288" y="5776913"/>
          <p14:tracePt t="32469" x="5348288" y="5791200"/>
          <p14:tracePt t="32523" x="5348288" y="5803900"/>
          <p14:tracePt t="32575" x="5375275" y="5803900"/>
          <p14:tracePt t="32582" x="5475288" y="5824538"/>
          <p14:tracePt t="32589" x="5610225" y="5872163"/>
          <p14:tracePt t="32601" x="5818188" y="5945188"/>
          <p14:tracePt t="32620" x="6400800" y="6080125"/>
          <p14:tracePt t="32623" x="6669088" y="6186488"/>
          <p14:tracePt t="32634" x="6870700" y="6261100"/>
          <p14:tracePt t="32651" x="7770813" y="6502400"/>
          <p14:tracePt t="32670" x="8172450" y="6602413"/>
          <p14:tracePt t="32686" x="8669338" y="6764338"/>
          <p14:tracePt t="32821" x="11025188" y="6784975"/>
          <p14:tracePt t="32834" x="11206163" y="6750050"/>
          <p14:tracePt t="32851" x="11387138" y="6710363"/>
          <p14:tracePt t="32870" x="11541125" y="6670675"/>
          <p14:tracePt t="32873" x="11574463" y="6670675"/>
          <p14:tracePt t="32885" x="11649075" y="6670675"/>
          <p14:tracePt t="32901" x="11742738" y="6650038"/>
          <p14:tracePt t="32920" x="11823700" y="6637338"/>
          <p14:tracePt t="32921" x="11836400" y="6637338"/>
          <p14:tracePt t="32938" x="11869738" y="6623050"/>
          <p14:tracePt t="32950" x="11909425" y="6575425"/>
          <p14:tracePt t="32969" x="11957050" y="6550025"/>
          <p14:tracePt t="32985" x="12023725" y="6496050"/>
          <p14:tracePt t="33001" x="12171363" y="6327775"/>
          <p14:tracePt t="33150" x="12152313" y="5119688"/>
          <p14:tracePt t="33168" x="12125325" y="5092700"/>
          <p14:tracePt t="33186" x="12098338" y="5080000"/>
          <p14:tracePt t="33201" x="12044363" y="5080000"/>
          <p14:tracePt t="33219" x="12017375" y="5080000"/>
          <p14:tracePt t="33235" x="11984038" y="5080000"/>
          <p14:tracePt t="33251" x="11957050" y="5080000"/>
          <p14:tracePt t="33253" x="11944350" y="5080000"/>
          <p14:tracePt t="33269" x="11903075" y="5080000"/>
          <p14:tracePt t="33285" x="11863388" y="5080000"/>
          <p14:tracePt t="33301" x="11755438" y="5106988"/>
          <p14:tracePt t="33320" x="11568113" y="5240338"/>
          <p14:tracePt t="33335" x="11453813" y="5314950"/>
          <p14:tracePt t="33351" x="11312525" y="5456238"/>
          <p14:tracePt t="33369" x="11125200" y="5589588"/>
          <p14:tracePt t="33385" x="11091863" y="5643563"/>
          <p14:tracePt t="33388" x="11058525" y="5676900"/>
          <p14:tracePt t="33390" x="11004550" y="5710238"/>
          <p14:tracePt t="33400" x="10971213" y="5730875"/>
          <p14:tracePt t="33418" x="10923588" y="5757863"/>
          <p14:tracePt t="33420" x="10910888" y="5791200"/>
          <p14:tracePt t="33434" x="10896600" y="5803900"/>
          <p14:tracePt t="33451" x="10850563" y="5830888"/>
          <p14:tracePt t="33453" x="10836275" y="5845175"/>
          <p14:tracePt t="33469" x="10823575" y="5845175"/>
          <p14:tracePt t="33486" x="10809288" y="5857875"/>
          <p14:tracePt t="33546" x="10809288" y="5872163"/>
          <p14:tracePt t="33552" x="10809288" y="5884863"/>
          <p14:tracePt t="33572" x="10817225" y="5884863"/>
          <p14:tracePt t="33586" x="10842625" y="5884863"/>
          <p14:tracePt t="33601" x="10944225" y="5905500"/>
          <p14:tracePt t="33620" x="11152188" y="5965825"/>
          <p14:tracePt t="33622" x="11326813" y="6011863"/>
          <p14:tracePt t="33634" x="11433175" y="6059488"/>
          <p14:tracePt t="33636" x="11541125" y="6080125"/>
          <p14:tracePt t="33651" x="11622088" y="6113463"/>
          <p14:tracePt t="33669" x="11695113" y="6159500"/>
          <p14:tracePt t="33685" x="11722100" y="6159500"/>
          <p14:tracePt t="33688" x="11736388" y="6159500"/>
          <p14:tracePt t="33715" x="11749088" y="6159500"/>
          <p14:tracePt t="33723" x="11761788" y="6159500"/>
          <p14:tracePt t="33744" x="11776075" y="6153150"/>
          <p14:tracePt t="33753" x="11788775" y="6092825"/>
          <p14:tracePt t="33770" x="11788775" y="5945188"/>
          <p14:tracePt t="33786" x="11728450" y="5697538"/>
          <p14:tracePt t="33801" x="11668125" y="5516563"/>
          <p14:tracePt t="33803" x="11649075" y="5462588"/>
          <p14:tracePt t="33820" x="11614150" y="5429250"/>
          <p14:tracePt t="33823" x="11601450" y="5395913"/>
          <p14:tracePt t="33824" x="11588750" y="5381625"/>
          <p14:tracePt t="33834" x="11588750" y="5354638"/>
          <p14:tracePt t="33862" x="11574463" y="5341938"/>
          <p14:tracePt t="33877" x="11561763" y="5341938"/>
          <p14:tracePt t="33888" x="11547475" y="5341938"/>
          <p14:tracePt t="33900" x="11514138" y="5341938"/>
          <p14:tracePt t="33920" x="11474450" y="5341938"/>
          <p14:tracePt t="33922" x="11460163" y="5341938"/>
          <p14:tracePt t="33936" x="11447463" y="5341938"/>
          <p14:tracePt t="33938" x="11433175" y="5341938"/>
          <p14:tracePt t="33951" x="11420475" y="5341938"/>
          <p14:tracePt t="33969" x="11360150" y="5341938"/>
          <p14:tracePt t="33985" x="11320463" y="5341938"/>
          <p14:tracePt t="34001" x="11293475" y="5341938"/>
          <p14:tracePt t="34003" x="11279188" y="5341938"/>
          <p14:tracePt t="34019" x="11266488" y="5348288"/>
          <p14:tracePt t="34022" x="11233150" y="5375275"/>
          <p14:tracePt t="34024" x="11179175" y="5395913"/>
          <p14:tracePt t="34034" x="11145838" y="5408613"/>
          <p14:tracePt t="34051" x="11085513" y="5441950"/>
          <p14:tracePt t="34070" x="10998200" y="5475288"/>
          <p14:tracePt t="34072" x="10983913" y="5489575"/>
          <p14:tracePt t="34084" x="10937875" y="5543550"/>
          <p14:tracePt t="34100" x="10910888" y="5568950"/>
          <p14:tracePt t="34119" x="10863263" y="5595938"/>
          <p14:tracePt t="34122" x="10850563" y="5595938"/>
          <p14:tracePt t="34136" x="10836275" y="5595938"/>
          <p14:tracePt t="34139" x="10823575" y="5595938"/>
          <p14:tracePt t="34141" x="10809288" y="5595938"/>
          <p14:tracePt t="34186" x="10809288" y="5610225"/>
          <p14:tracePt t="34194" x="10796588" y="5610225"/>
          <p14:tracePt t="34208" x="10782300" y="5610225"/>
          <p14:tracePt t="34219" x="10782300" y="5622925"/>
          <p14:tracePt t="34234" x="10769600" y="5622925"/>
          <p14:tracePt t="34251" x="10755313" y="5637213"/>
          <p14:tracePt t="34272" x="10742613" y="5649913"/>
          <p14:tracePt t="34285" x="10742613" y="5676900"/>
          <p14:tracePt t="34301" x="10709275" y="5710238"/>
          <p14:tracePt t="34320" x="10709275" y="5737225"/>
          <p14:tracePt t="34336" x="10709275" y="5751513"/>
          <p14:tracePt t="34351" x="10709275" y="5764213"/>
          <p14:tracePt t="34428" x="10694988" y="5764213"/>
          <p14:tracePt t="34892" x="10426700" y="5784850"/>
          <p14:tracePt t="34899" x="9977438" y="5818188"/>
          <p14:tracePt t="34907" x="9628188" y="5845175"/>
          <p14:tracePt t="34919" x="9367838" y="5872163"/>
          <p14:tracePt t="34935" x="8723313" y="5951538"/>
          <p14:tracePt t="34951" x="8293100" y="6026150"/>
          <p14:tracePt t="34953" x="8099425" y="6046788"/>
          <p14:tracePt t="34968" x="7729538" y="6099175"/>
          <p14:tracePt t="34985" x="7340600" y="6146800"/>
          <p14:tracePt t="35001" x="7072313" y="6167438"/>
          <p14:tracePt t="35019" x="6904038" y="6167438"/>
          <p14:tracePt t="35021" x="6804025" y="6167438"/>
          <p14:tracePt t="35034" x="6629400" y="6167438"/>
          <p14:tracePt t="35051" x="6481763" y="6167438"/>
          <p14:tracePt t="35070" x="6361113" y="6167438"/>
          <p14:tracePt t="35072" x="6327775" y="6167438"/>
          <p14:tracePt t="35083" x="6300788" y="6167438"/>
          <p14:tracePt t="35101" x="6186488" y="6167438"/>
          <p14:tracePt t="35120" x="6159500" y="6167438"/>
          <p14:tracePt t="35122" x="6138863" y="6167438"/>
          <p14:tracePt t="35136" x="6126163" y="6167438"/>
          <p14:tracePt t="35138" x="6113463" y="6167438"/>
          <p14:tracePt t="35151" x="6086475" y="6167438"/>
          <p14:tracePt t="35169" x="6045200" y="6167438"/>
          <p14:tracePt t="35186" x="6018213" y="6159500"/>
          <p14:tracePt t="35201" x="6005513" y="615950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61174-F494-5A23-E872-A1B611921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2BC80950-8BC6-2196-F883-3B4867B8C8CD}"/>
              </a:ext>
            </a:extLst>
          </p:cNvPr>
          <p:cNvGrpSpPr/>
          <p:nvPr/>
        </p:nvGrpSpPr>
        <p:grpSpPr>
          <a:xfrm>
            <a:off x="806143" y="1767481"/>
            <a:ext cx="7361942" cy="3197588"/>
            <a:chOff x="806143" y="1767481"/>
            <a:chExt cx="7361942" cy="3197588"/>
          </a:xfrm>
        </p:grpSpPr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54D8442D-CCA8-5711-8B83-64F51FD6F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14803" y="3762893"/>
              <a:ext cx="1440000" cy="772653"/>
            </a:xfrm>
            <a:prstGeom prst="rect">
              <a:avLst/>
            </a:prstGeom>
            <a:ln w="25400">
              <a:solidFill>
                <a:schemeClr val="tx1"/>
              </a:solidFill>
            </a:ln>
            <a:scene3d>
              <a:camera prst="orthographicFront">
                <a:rot lat="900000" lon="18899981" rev="0"/>
              </a:camera>
              <a:lightRig rig="threePt" dir="t"/>
            </a:scene3d>
          </p:spPr>
        </p:pic>
        <p:pic>
          <p:nvPicPr>
            <p:cNvPr id="1026" name="Picture 2" descr="Mouse cartoon outline: Más de 14,948 ilustraciones y dibujos de stock con  licencia libres de regalías | Shutterstock">
              <a:extLst>
                <a:ext uri="{FF2B5EF4-FFF2-40B4-BE49-F238E27FC236}">
                  <a16:creationId xmlns:a16="http://schemas.microsoft.com/office/drawing/2014/main" id="{73A19A51-951B-A4FD-3FA9-2F818A06D9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214" b="83929" l="10000" r="90000">
                          <a14:foregroundMark x1="43015" y1="41429" x2="42683" y2="41150"/>
                          <a14:foregroundMark x1="43984" y1="42243" x2="43015" y2="41429"/>
                          <a14:foregroundMark x1="28077" y1="31429" x2="35769" y2="31429"/>
                          <a14:foregroundMark x1="26538" y1="33929" x2="33462" y2="36429"/>
                          <a14:foregroundMark x1="40385" y1="25357" x2="40385" y2="25357"/>
                          <a14:foregroundMark x1="55769" y1="22143" x2="53846" y2="23929"/>
                          <a14:foregroundMark x1="44528" y1="75931" x2="45769" y2="74643"/>
                          <a14:foregroundMark x1="39866" y1="80770" x2="42322" y2="78220"/>
                          <a14:foregroundMark x1="47647" y1="83929" x2="47692" y2="83929"/>
                          <a14:foregroundMark x1="47287" y1="83929" x2="47574" y2="83929"/>
                          <a14:foregroundMark x1="44198" y1="83929" x2="45828" y2="83929"/>
                          <a14:foregroundMark x1="34615" y1="83929" x2="42450" y2="83929"/>
                          <a14:backgroundMark x1="33864" y1="35980" x2="38846" y2="39286"/>
                          <a14:backgroundMark x1="40385" y1="39643" x2="41923" y2="39643"/>
                          <a14:backgroundMark x1="46538" y1="44286" x2="49615" y2="45357"/>
                          <a14:backgroundMark x1="41154" y1="40000" x2="43077" y2="40714"/>
                          <a14:backgroundMark x1="40000" y1="38929" x2="34121" y2="35694"/>
                          <a14:backgroundMark x1="39615" y1="38571" x2="41923" y2="38214"/>
                          <a14:backgroundMark x1="41923" y1="40714" x2="41923" y2="41071"/>
                          <a14:backgroundMark x1="42692" y1="41429" x2="42692" y2="41429"/>
                          <a14:backgroundMark x1="42692" y1="41429" x2="42692" y2="41429"/>
                          <a14:backgroundMark x1="42692" y1="41429" x2="42692" y2="41429"/>
                          <a14:backgroundMark x1="45769" y1="44286" x2="45769" y2="44286"/>
                          <a14:backgroundMark x1="45769" y1="44286" x2="45769" y2="44286"/>
                          <a14:backgroundMark x1="46154" y1="44286" x2="45385" y2="44286"/>
                          <a14:backgroundMark x1="45385" y1="44286" x2="46538" y2="44286"/>
                          <a14:backgroundMark x1="44231" y1="77500" x2="41923" y2="75714"/>
                          <a14:backgroundMark x1="45000" y1="77143" x2="44231" y2="75357"/>
                          <a14:backgroundMark x1="43846" y1="77500" x2="43846" y2="75714"/>
                          <a14:backgroundMark x1="42692" y1="77500" x2="42308" y2="78214"/>
                          <a14:backgroundMark x1="40769" y1="81429" x2="40000" y2="821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762"/>
            <a:stretch>
              <a:fillRect/>
            </a:stretch>
          </p:blipFill>
          <p:spPr bwMode="auto">
            <a:xfrm>
              <a:off x="2546283" y="1835685"/>
              <a:ext cx="1232889" cy="1171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Mouse cartoon outline: Más de 14,948 ilustraciones y dibujos de stock con  licencia libres de regalías | Shutterstock">
              <a:extLst>
                <a:ext uri="{FF2B5EF4-FFF2-40B4-BE49-F238E27FC236}">
                  <a16:creationId xmlns:a16="http://schemas.microsoft.com/office/drawing/2014/main" id="{44328B16-6412-B875-D958-3EA5161804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214" b="83929" l="10000" r="90000">
                          <a14:foregroundMark x1="43015" y1="41429" x2="42683" y2="41150"/>
                          <a14:foregroundMark x1="43984" y1="42243" x2="43015" y2="41429"/>
                          <a14:foregroundMark x1="28077" y1="31429" x2="35769" y2="31429"/>
                          <a14:foregroundMark x1="26538" y1="33929" x2="33462" y2="36429"/>
                          <a14:foregroundMark x1="40385" y1="25357" x2="40385" y2="25357"/>
                          <a14:foregroundMark x1="55769" y1="22143" x2="53846" y2="23929"/>
                          <a14:foregroundMark x1="44528" y1="75931" x2="45769" y2="74643"/>
                          <a14:foregroundMark x1="39866" y1="80770" x2="42322" y2="78220"/>
                          <a14:foregroundMark x1="47647" y1="83929" x2="47692" y2="83929"/>
                          <a14:foregroundMark x1="47287" y1="83929" x2="47574" y2="83929"/>
                          <a14:foregroundMark x1="44198" y1="83929" x2="45828" y2="83929"/>
                          <a14:foregroundMark x1="34615" y1="83929" x2="42450" y2="83929"/>
                          <a14:backgroundMark x1="33864" y1="35980" x2="38846" y2="39286"/>
                          <a14:backgroundMark x1="40385" y1="39643" x2="41923" y2="39643"/>
                          <a14:backgroundMark x1="46538" y1="44286" x2="49615" y2="45357"/>
                          <a14:backgroundMark x1="41154" y1="40000" x2="43077" y2="40714"/>
                          <a14:backgroundMark x1="40000" y1="38929" x2="34121" y2="35694"/>
                          <a14:backgroundMark x1="39615" y1="38571" x2="41923" y2="38214"/>
                          <a14:backgroundMark x1="41923" y1="40714" x2="41923" y2="41071"/>
                          <a14:backgroundMark x1="42692" y1="41429" x2="42692" y2="41429"/>
                          <a14:backgroundMark x1="42692" y1="41429" x2="42692" y2="41429"/>
                          <a14:backgroundMark x1="42692" y1="41429" x2="42692" y2="41429"/>
                          <a14:backgroundMark x1="45769" y1="44286" x2="45769" y2="44286"/>
                          <a14:backgroundMark x1="45769" y1="44286" x2="45769" y2="44286"/>
                          <a14:backgroundMark x1="46154" y1="44286" x2="45385" y2="44286"/>
                          <a14:backgroundMark x1="45385" y1="44286" x2="46538" y2="44286"/>
                          <a14:backgroundMark x1="44231" y1="77500" x2="41923" y2="75714"/>
                          <a14:backgroundMark x1="45000" y1="77143" x2="44231" y2="75357"/>
                          <a14:backgroundMark x1="43846" y1="77500" x2="43846" y2="75714"/>
                          <a14:backgroundMark x1="42692" y1="77500" x2="42308" y2="78214"/>
                          <a14:backgroundMark x1="40769" y1="81429" x2="40000" y2="821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762"/>
            <a:stretch>
              <a:fillRect/>
            </a:stretch>
          </p:blipFill>
          <p:spPr bwMode="auto">
            <a:xfrm>
              <a:off x="2494034" y="3472904"/>
              <a:ext cx="1232889" cy="1171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BACB777C-CD1B-4F30-B0F0-ABEBE3086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37762" y="3722013"/>
              <a:ext cx="1070489" cy="745588"/>
            </a:xfrm>
            <a:prstGeom prst="rect">
              <a:avLst/>
            </a:prstGeom>
          </p:spPr>
        </p:pic>
        <p:sp>
          <p:nvSpPr>
            <p:cNvPr id="56" name="Flecha: a la derecha 55">
              <a:extLst>
                <a:ext uri="{FF2B5EF4-FFF2-40B4-BE49-F238E27FC236}">
                  <a16:creationId xmlns:a16="http://schemas.microsoft.com/office/drawing/2014/main" id="{9409D0AA-6BDA-7B98-F32E-56158D015445}"/>
                </a:ext>
              </a:extLst>
            </p:cNvPr>
            <p:cNvSpPr/>
            <p:nvPr/>
          </p:nvSpPr>
          <p:spPr>
            <a:xfrm>
              <a:off x="5476953" y="2268885"/>
              <a:ext cx="707562" cy="368214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grpSp>
          <p:nvGrpSpPr>
            <p:cNvPr id="1034" name="Grupo 1033">
              <a:extLst>
                <a:ext uri="{FF2B5EF4-FFF2-40B4-BE49-F238E27FC236}">
                  <a16:creationId xmlns:a16="http://schemas.microsoft.com/office/drawing/2014/main" id="{F025DD43-DE44-3214-C90A-0E3D18C552F8}"/>
                </a:ext>
              </a:extLst>
            </p:cNvPr>
            <p:cNvGrpSpPr/>
            <p:nvPr/>
          </p:nvGrpSpPr>
          <p:grpSpPr>
            <a:xfrm>
              <a:off x="6342344" y="1767481"/>
              <a:ext cx="1592686" cy="1291431"/>
              <a:chOff x="3935668" y="2042571"/>
              <a:chExt cx="1592686" cy="1291431"/>
            </a:xfrm>
          </p:grpSpPr>
          <p:sp>
            <p:nvSpPr>
              <p:cNvPr id="59" name="Elipse 58">
                <a:extLst>
                  <a:ext uri="{FF2B5EF4-FFF2-40B4-BE49-F238E27FC236}">
                    <a16:creationId xmlns:a16="http://schemas.microsoft.com/office/drawing/2014/main" id="{D7933605-B458-D162-11A5-66DD52279BE9}"/>
                  </a:ext>
                </a:extLst>
              </p:cNvPr>
              <p:cNvSpPr/>
              <p:nvPr/>
            </p:nvSpPr>
            <p:spPr>
              <a:xfrm rot="20575525">
                <a:off x="4139385" y="2042571"/>
                <a:ext cx="288205" cy="288000"/>
              </a:xfrm>
              <a:prstGeom prst="ellipse">
                <a:avLst/>
              </a:prstGeom>
              <a:noFill/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60" name="Elipse 59">
                <a:extLst>
                  <a:ext uri="{FF2B5EF4-FFF2-40B4-BE49-F238E27FC236}">
                    <a16:creationId xmlns:a16="http://schemas.microsoft.com/office/drawing/2014/main" id="{8E891E3B-B9ED-FD9D-87B4-301C9E3F0295}"/>
                  </a:ext>
                </a:extLst>
              </p:cNvPr>
              <p:cNvSpPr/>
              <p:nvPr/>
            </p:nvSpPr>
            <p:spPr>
              <a:xfrm rot="19446628">
                <a:off x="4617716" y="2330571"/>
                <a:ext cx="288205" cy="28800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595AC4FA-BC60-378C-4C5D-CD29920E49D0}"/>
                  </a:ext>
                </a:extLst>
              </p:cNvPr>
              <p:cNvSpPr/>
              <p:nvPr/>
            </p:nvSpPr>
            <p:spPr>
              <a:xfrm rot="1837068">
                <a:off x="4193651" y="3046002"/>
                <a:ext cx="288205" cy="288000"/>
              </a:xfrm>
              <a:prstGeom prst="ellipse">
                <a:avLst/>
              </a:prstGeom>
              <a:noFill/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62" name="Elipse 61">
                <a:extLst>
                  <a:ext uri="{FF2B5EF4-FFF2-40B4-BE49-F238E27FC236}">
                    <a16:creationId xmlns:a16="http://schemas.microsoft.com/office/drawing/2014/main" id="{75236002-E14C-217E-57BB-52FCE04B889F}"/>
                  </a:ext>
                </a:extLst>
              </p:cNvPr>
              <p:cNvSpPr/>
              <p:nvPr/>
            </p:nvSpPr>
            <p:spPr>
              <a:xfrm rot="19442714">
                <a:off x="4560657" y="2829313"/>
                <a:ext cx="288205" cy="28800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63" name="Elipse 62">
                <a:extLst>
                  <a:ext uri="{FF2B5EF4-FFF2-40B4-BE49-F238E27FC236}">
                    <a16:creationId xmlns:a16="http://schemas.microsoft.com/office/drawing/2014/main" id="{86102B1B-2456-9FA4-B07A-0C37EF054B5F}"/>
                  </a:ext>
                </a:extLst>
              </p:cNvPr>
              <p:cNvSpPr/>
              <p:nvPr/>
            </p:nvSpPr>
            <p:spPr>
              <a:xfrm rot="20419629">
                <a:off x="3935668" y="2598820"/>
                <a:ext cx="288205" cy="288000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024" name="Elipse 1023">
                <a:extLst>
                  <a:ext uri="{FF2B5EF4-FFF2-40B4-BE49-F238E27FC236}">
                    <a16:creationId xmlns:a16="http://schemas.microsoft.com/office/drawing/2014/main" id="{D0B4D3C9-03FF-6FF5-5A80-9D9B94603BBB}"/>
                  </a:ext>
                </a:extLst>
              </p:cNvPr>
              <p:cNvSpPr/>
              <p:nvPr/>
            </p:nvSpPr>
            <p:spPr>
              <a:xfrm>
                <a:off x="5240149" y="2262462"/>
                <a:ext cx="288205" cy="288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025" name="Elipse 1024">
                <a:extLst>
                  <a:ext uri="{FF2B5EF4-FFF2-40B4-BE49-F238E27FC236}">
                    <a16:creationId xmlns:a16="http://schemas.microsoft.com/office/drawing/2014/main" id="{A4A702CD-068D-BFF2-9741-5ED56A0EE969}"/>
                  </a:ext>
                </a:extLst>
              </p:cNvPr>
              <p:cNvSpPr/>
              <p:nvPr/>
            </p:nvSpPr>
            <p:spPr>
              <a:xfrm rot="856740">
                <a:off x="5113418" y="2738372"/>
                <a:ext cx="288205" cy="288000"/>
              </a:xfrm>
              <a:prstGeom prst="ellipse">
                <a:avLst/>
              </a:prstGeom>
              <a:noFill/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cxnSp>
            <p:nvCxnSpPr>
              <p:cNvPr id="1027" name="Conector recto 1026">
                <a:extLst>
                  <a:ext uri="{FF2B5EF4-FFF2-40B4-BE49-F238E27FC236}">
                    <a16:creationId xmlns:a16="http://schemas.microsoft.com/office/drawing/2014/main" id="{C05FC281-6D6F-5DCF-9E86-7C170A38B9EB}"/>
                  </a:ext>
                </a:extLst>
              </p:cNvPr>
              <p:cNvCxnSpPr>
                <a:stCxn id="1024" idx="4"/>
                <a:endCxn id="1025" idx="0"/>
              </p:cNvCxnSpPr>
              <p:nvPr/>
            </p:nvCxnSpPr>
            <p:spPr>
              <a:xfrm flipH="1">
                <a:off x="5293038" y="2550462"/>
                <a:ext cx="91214" cy="1923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8" name="Conector recto 1027">
                <a:extLst>
                  <a:ext uri="{FF2B5EF4-FFF2-40B4-BE49-F238E27FC236}">
                    <a16:creationId xmlns:a16="http://schemas.microsoft.com/office/drawing/2014/main" id="{20B466B3-2CA9-D6F8-04EF-E0CE1F18048C}"/>
                  </a:ext>
                </a:extLst>
              </p:cNvPr>
              <p:cNvCxnSpPr>
                <a:cxnSpLocks/>
                <a:stCxn id="60" idx="4"/>
                <a:endCxn id="1025" idx="2"/>
              </p:cNvCxnSpPr>
              <p:nvPr/>
            </p:nvCxnSpPr>
            <p:spPr>
              <a:xfrm>
                <a:off x="4846235" y="2591232"/>
                <a:ext cx="271635" cy="2555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9" name="Conector recto 1028">
                <a:extLst>
                  <a:ext uri="{FF2B5EF4-FFF2-40B4-BE49-F238E27FC236}">
                    <a16:creationId xmlns:a16="http://schemas.microsoft.com/office/drawing/2014/main" id="{E7247CC2-0297-F5B5-2A45-DD958B35E35D}"/>
                  </a:ext>
                </a:extLst>
              </p:cNvPr>
              <p:cNvCxnSpPr>
                <a:cxnSpLocks/>
                <a:stCxn id="1024" idx="3"/>
                <a:endCxn id="62" idx="6"/>
              </p:cNvCxnSpPr>
              <p:nvPr/>
            </p:nvCxnSpPr>
            <p:spPr>
              <a:xfrm flipH="1">
                <a:off x="4821408" y="2508285"/>
                <a:ext cx="460948" cy="3804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0" name="Conector recto 1029">
                <a:extLst>
                  <a:ext uri="{FF2B5EF4-FFF2-40B4-BE49-F238E27FC236}">
                    <a16:creationId xmlns:a16="http://schemas.microsoft.com/office/drawing/2014/main" id="{F928F06E-BEE4-2DB3-837C-44341CEFADC7}"/>
                  </a:ext>
                </a:extLst>
              </p:cNvPr>
              <p:cNvCxnSpPr>
                <a:cxnSpLocks/>
                <a:stCxn id="59" idx="4"/>
                <a:endCxn id="62" idx="0"/>
              </p:cNvCxnSpPr>
              <p:nvPr/>
            </p:nvCxnSpPr>
            <p:spPr>
              <a:xfrm>
                <a:off x="4325769" y="2324224"/>
                <a:ext cx="294442" cy="5325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1" name="Conector recto 1030">
                <a:extLst>
                  <a:ext uri="{FF2B5EF4-FFF2-40B4-BE49-F238E27FC236}">
                    <a16:creationId xmlns:a16="http://schemas.microsoft.com/office/drawing/2014/main" id="{AFF8D445-6E81-BB41-DB85-7ACE9FFB2E02}"/>
                  </a:ext>
                </a:extLst>
              </p:cNvPr>
              <p:cNvCxnSpPr>
                <a:cxnSpLocks/>
                <a:stCxn id="63" idx="6"/>
                <a:endCxn id="60" idx="2"/>
              </p:cNvCxnSpPr>
              <p:nvPr/>
            </p:nvCxnSpPr>
            <p:spPr>
              <a:xfrm flipV="1">
                <a:off x="4215462" y="2559047"/>
                <a:ext cx="429612" cy="13526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2" name="Conector recto 1031">
                <a:extLst>
                  <a:ext uri="{FF2B5EF4-FFF2-40B4-BE49-F238E27FC236}">
                    <a16:creationId xmlns:a16="http://schemas.microsoft.com/office/drawing/2014/main" id="{8DE329BC-8745-2530-309E-9E2478B06930}"/>
                  </a:ext>
                </a:extLst>
              </p:cNvPr>
              <p:cNvCxnSpPr>
                <a:cxnSpLocks/>
                <a:stCxn id="62" idx="1"/>
                <a:endCxn id="61" idx="0"/>
              </p:cNvCxnSpPr>
              <p:nvPr/>
            </p:nvCxnSpPr>
            <p:spPr>
              <a:xfrm flipH="1">
                <a:off x="4411094" y="2950717"/>
                <a:ext cx="151398" cy="11536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3" name="Conector recto 1032">
                <a:extLst>
                  <a:ext uri="{FF2B5EF4-FFF2-40B4-BE49-F238E27FC236}">
                    <a16:creationId xmlns:a16="http://schemas.microsoft.com/office/drawing/2014/main" id="{B8ED7126-EACD-44E7-C08F-F8A6C92687FD}"/>
                  </a:ext>
                </a:extLst>
              </p:cNvPr>
              <p:cNvCxnSpPr>
                <a:cxnSpLocks/>
                <a:stCxn id="63" idx="4"/>
                <a:endCxn id="61" idx="1"/>
              </p:cNvCxnSpPr>
              <p:nvPr/>
            </p:nvCxnSpPr>
            <p:spPr>
              <a:xfrm>
                <a:off x="4128248" y="2878415"/>
                <a:ext cx="173675" cy="17206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5" name="Flecha: a la derecha 1034">
              <a:extLst>
                <a:ext uri="{FF2B5EF4-FFF2-40B4-BE49-F238E27FC236}">
                  <a16:creationId xmlns:a16="http://schemas.microsoft.com/office/drawing/2014/main" id="{42118215-C63F-5AE5-7AD5-74ACA5A570BA}"/>
                </a:ext>
              </a:extLst>
            </p:cNvPr>
            <p:cNvSpPr/>
            <p:nvPr/>
          </p:nvSpPr>
          <p:spPr>
            <a:xfrm>
              <a:off x="3726810" y="3948608"/>
              <a:ext cx="707562" cy="368214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36" name="Flecha: a la derecha 1035">
              <a:extLst>
                <a:ext uri="{FF2B5EF4-FFF2-40B4-BE49-F238E27FC236}">
                  <a16:creationId xmlns:a16="http://schemas.microsoft.com/office/drawing/2014/main" id="{39D3C335-5BB1-4943-6F62-7777A00A0012}"/>
                </a:ext>
              </a:extLst>
            </p:cNvPr>
            <p:cNvSpPr/>
            <p:nvPr/>
          </p:nvSpPr>
          <p:spPr>
            <a:xfrm>
              <a:off x="5722217" y="3981105"/>
              <a:ext cx="707562" cy="368214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grpSp>
          <p:nvGrpSpPr>
            <p:cNvPr id="1067" name="Grupo 1066">
              <a:extLst>
                <a:ext uri="{FF2B5EF4-FFF2-40B4-BE49-F238E27FC236}">
                  <a16:creationId xmlns:a16="http://schemas.microsoft.com/office/drawing/2014/main" id="{F04797C2-058A-1E4F-9C34-9C263BCE0239}"/>
                </a:ext>
              </a:extLst>
            </p:cNvPr>
            <p:cNvGrpSpPr/>
            <p:nvPr/>
          </p:nvGrpSpPr>
          <p:grpSpPr>
            <a:xfrm>
              <a:off x="6578090" y="3476568"/>
              <a:ext cx="1385738" cy="1163675"/>
              <a:chOff x="5722002" y="1999043"/>
              <a:chExt cx="1385738" cy="1163675"/>
            </a:xfrm>
          </p:grpSpPr>
          <p:sp>
            <p:nvSpPr>
              <p:cNvPr id="1038" name="Elipse 1037">
                <a:extLst>
                  <a:ext uri="{FF2B5EF4-FFF2-40B4-BE49-F238E27FC236}">
                    <a16:creationId xmlns:a16="http://schemas.microsoft.com/office/drawing/2014/main" id="{C9BBD454-ACD9-E7C8-3A5A-85CB42747CAC}"/>
                  </a:ext>
                </a:extLst>
              </p:cNvPr>
              <p:cNvSpPr/>
              <p:nvPr/>
            </p:nvSpPr>
            <p:spPr>
              <a:xfrm rot="20575525">
                <a:off x="5925719" y="1999043"/>
                <a:ext cx="288205" cy="288000"/>
              </a:xfrm>
              <a:prstGeom prst="ellipse">
                <a:avLst/>
              </a:prstGeom>
              <a:solidFill>
                <a:srgbClr val="F6BEC9"/>
              </a:solidFill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039" name="Elipse 1038">
                <a:extLst>
                  <a:ext uri="{FF2B5EF4-FFF2-40B4-BE49-F238E27FC236}">
                    <a16:creationId xmlns:a16="http://schemas.microsoft.com/office/drawing/2014/main" id="{34A243C7-C13B-6396-5F6D-161DDCB3BF89}"/>
                  </a:ext>
                </a:extLst>
              </p:cNvPr>
              <p:cNvSpPr/>
              <p:nvPr/>
            </p:nvSpPr>
            <p:spPr>
              <a:xfrm rot="19446628">
                <a:off x="6319386" y="2224991"/>
                <a:ext cx="288205" cy="288000"/>
              </a:xfrm>
              <a:prstGeom prst="ellipse">
                <a:avLst/>
              </a:prstGeom>
              <a:solidFill>
                <a:srgbClr val="F15B5B"/>
              </a:solidFill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040" name="Elipse 1039">
                <a:extLst>
                  <a:ext uri="{FF2B5EF4-FFF2-40B4-BE49-F238E27FC236}">
                    <a16:creationId xmlns:a16="http://schemas.microsoft.com/office/drawing/2014/main" id="{34FF677E-116A-CE4A-D598-DF2C49B3DED8}"/>
                  </a:ext>
                </a:extLst>
              </p:cNvPr>
              <p:cNvSpPr/>
              <p:nvPr/>
            </p:nvSpPr>
            <p:spPr>
              <a:xfrm rot="1837068">
                <a:off x="5972685" y="2874718"/>
                <a:ext cx="288205" cy="288000"/>
              </a:xfrm>
              <a:prstGeom prst="ellipse">
                <a:avLst/>
              </a:prstGeom>
              <a:noFill/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041" name="Elipse 1040">
                <a:extLst>
                  <a:ext uri="{FF2B5EF4-FFF2-40B4-BE49-F238E27FC236}">
                    <a16:creationId xmlns:a16="http://schemas.microsoft.com/office/drawing/2014/main" id="{C70D12D7-7DBC-A59C-39D2-ADA2ACC6C34C}"/>
                  </a:ext>
                </a:extLst>
              </p:cNvPr>
              <p:cNvSpPr/>
              <p:nvPr/>
            </p:nvSpPr>
            <p:spPr>
              <a:xfrm rot="19442714">
                <a:off x="6318905" y="2674457"/>
                <a:ext cx="288205" cy="288000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042" name="Elipse 1041">
                <a:extLst>
                  <a:ext uri="{FF2B5EF4-FFF2-40B4-BE49-F238E27FC236}">
                    <a16:creationId xmlns:a16="http://schemas.microsoft.com/office/drawing/2014/main" id="{AAD052A3-6436-E588-CD52-9917DA46AFD7}"/>
                  </a:ext>
                </a:extLst>
              </p:cNvPr>
              <p:cNvSpPr/>
              <p:nvPr/>
            </p:nvSpPr>
            <p:spPr>
              <a:xfrm rot="20419629">
                <a:off x="5722002" y="2489590"/>
                <a:ext cx="288205" cy="288000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043" name="Elipse 1042">
                <a:extLst>
                  <a:ext uri="{FF2B5EF4-FFF2-40B4-BE49-F238E27FC236}">
                    <a16:creationId xmlns:a16="http://schemas.microsoft.com/office/drawing/2014/main" id="{A2B27FAB-D675-3640-F0F1-92F99472FFF2}"/>
                  </a:ext>
                </a:extLst>
              </p:cNvPr>
              <p:cNvSpPr/>
              <p:nvPr/>
            </p:nvSpPr>
            <p:spPr>
              <a:xfrm>
                <a:off x="6819535" y="2169658"/>
                <a:ext cx="288205" cy="288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044" name="Elipse 1043">
                <a:extLst>
                  <a:ext uri="{FF2B5EF4-FFF2-40B4-BE49-F238E27FC236}">
                    <a16:creationId xmlns:a16="http://schemas.microsoft.com/office/drawing/2014/main" id="{B481E486-8CDC-1AEB-E7AA-6856632543F1}"/>
                  </a:ext>
                </a:extLst>
              </p:cNvPr>
              <p:cNvSpPr/>
              <p:nvPr/>
            </p:nvSpPr>
            <p:spPr>
              <a:xfrm rot="856740">
                <a:off x="6774934" y="2610892"/>
                <a:ext cx="288205" cy="288000"/>
              </a:xfrm>
              <a:prstGeom prst="ellipse">
                <a:avLst/>
              </a:prstGeom>
              <a:noFill/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</p:grpSp>
        <p:sp>
          <p:nvSpPr>
            <p:cNvPr id="1069" name="CuadroTexto 1068">
              <a:extLst>
                <a:ext uri="{FF2B5EF4-FFF2-40B4-BE49-F238E27FC236}">
                  <a16:creationId xmlns:a16="http://schemas.microsoft.com/office/drawing/2014/main" id="{50CE58C6-CD01-C1F3-F1D6-2BA7888D6AB3}"/>
                </a:ext>
              </a:extLst>
            </p:cNvPr>
            <p:cNvSpPr txBox="1"/>
            <p:nvPr/>
          </p:nvSpPr>
          <p:spPr>
            <a:xfrm>
              <a:off x="806143" y="4626515"/>
              <a:ext cx="21080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600" dirty="0">
                  <a:latin typeface="Century Gothic" panose="020B0502020202020204" pitchFamily="34" charset="0"/>
                </a:rPr>
                <a:t>Functional Data</a:t>
              </a:r>
            </a:p>
          </p:txBody>
        </p:sp>
        <p:grpSp>
          <p:nvGrpSpPr>
            <p:cNvPr id="2054" name="Grupo 2053">
              <a:extLst>
                <a:ext uri="{FF2B5EF4-FFF2-40B4-BE49-F238E27FC236}">
                  <a16:creationId xmlns:a16="http://schemas.microsoft.com/office/drawing/2014/main" id="{8F14F2C6-38FD-EE4F-92D5-FE6721A34918}"/>
                </a:ext>
              </a:extLst>
            </p:cNvPr>
            <p:cNvGrpSpPr/>
            <p:nvPr/>
          </p:nvGrpSpPr>
          <p:grpSpPr>
            <a:xfrm>
              <a:off x="3070649" y="3303792"/>
              <a:ext cx="1196419" cy="676956"/>
              <a:chOff x="3003571" y="1764229"/>
              <a:chExt cx="1196419" cy="676956"/>
            </a:xfrm>
          </p:grpSpPr>
          <p:pic>
            <p:nvPicPr>
              <p:cNvPr id="1086" name="Gráfico 1085" descr="Portátil contorno">
                <a:extLst>
                  <a:ext uri="{FF2B5EF4-FFF2-40B4-BE49-F238E27FC236}">
                    <a16:creationId xmlns:a16="http://schemas.microsoft.com/office/drawing/2014/main" id="{DF675158-13E5-AAC9-F5FF-782AB53744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523034" y="1764229"/>
                <a:ext cx="676956" cy="676956"/>
              </a:xfrm>
              <a:prstGeom prst="rect">
                <a:avLst/>
              </a:prstGeom>
            </p:spPr>
          </p:pic>
          <p:grpSp>
            <p:nvGrpSpPr>
              <p:cNvPr id="1087" name="Grupo 1086">
                <a:extLst>
                  <a:ext uri="{FF2B5EF4-FFF2-40B4-BE49-F238E27FC236}">
                    <a16:creationId xmlns:a16="http://schemas.microsoft.com/office/drawing/2014/main" id="{E206FDE0-BF8D-90E5-38EC-1C0199373690}"/>
                  </a:ext>
                </a:extLst>
              </p:cNvPr>
              <p:cNvGrpSpPr/>
              <p:nvPr/>
            </p:nvGrpSpPr>
            <p:grpSpPr>
              <a:xfrm>
                <a:off x="3003571" y="1975367"/>
                <a:ext cx="988560" cy="264600"/>
                <a:chOff x="3008700" y="506700"/>
                <a:chExt cx="988560" cy="26460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11">
                  <p14:nvContentPartPr>
                    <p14:cNvPr id="2048" name="Entrada de lápiz 2047">
                      <a:extLst>
                        <a:ext uri="{FF2B5EF4-FFF2-40B4-BE49-F238E27FC236}">
                          <a16:creationId xmlns:a16="http://schemas.microsoft.com/office/drawing/2014/main" id="{2A4F2525-4329-4CB5-595E-5D57E547D06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1740" y="527940"/>
                    <a:ext cx="245520" cy="50040"/>
                  </p14:xfrm>
                </p:contentPart>
              </mc:Choice>
              <mc:Fallback>
                <p:pic>
                  <p:nvPicPr>
                    <p:cNvPr id="2048" name="Entrada de lápiz 2047">
                      <a:extLst>
                        <a:ext uri="{FF2B5EF4-FFF2-40B4-BE49-F238E27FC236}">
                          <a16:creationId xmlns:a16="http://schemas.microsoft.com/office/drawing/2014/main" id="{2A4F2525-4329-4CB5-595E-5D57E547D06D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747420" y="523651"/>
                      <a:ext cx="254160" cy="5861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3">
                  <p14:nvContentPartPr>
                    <p14:cNvPr id="2049" name="Entrada de lápiz 2048">
                      <a:extLst>
                        <a:ext uri="{FF2B5EF4-FFF2-40B4-BE49-F238E27FC236}">
                          <a16:creationId xmlns:a16="http://schemas.microsoft.com/office/drawing/2014/main" id="{A13044EB-ACD9-9BCD-5BBF-F93502DA0B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46340" y="617580"/>
                    <a:ext cx="238680" cy="48600"/>
                  </p14:xfrm>
                </p:contentPart>
              </mc:Choice>
              <mc:Fallback>
                <p:pic>
                  <p:nvPicPr>
                    <p:cNvPr id="2049" name="Entrada de lápiz 2048">
                      <a:extLst>
                        <a:ext uri="{FF2B5EF4-FFF2-40B4-BE49-F238E27FC236}">
                          <a16:creationId xmlns:a16="http://schemas.microsoft.com/office/drawing/2014/main" id="{A13044EB-ACD9-9BCD-5BBF-F93502DA0BB3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3742020" y="613228"/>
                      <a:ext cx="247320" cy="5730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5">
                  <p14:nvContentPartPr>
                    <p14:cNvPr id="2051" name="Entrada de lápiz 2050">
                      <a:extLst>
                        <a:ext uri="{FF2B5EF4-FFF2-40B4-BE49-F238E27FC236}">
                          <a16:creationId xmlns:a16="http://schemas.microsoft.com/office/drawing/2014/main" id="{0D737CA2-79A3-FC90-5B85-E07A36BB8FA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79980" y="578700"/>
                    <a:ext cx="563400" cy="173880"/>
                  </p14:xfrm>
                </p:contentPart>
              </mc:Choice>
              <mc:Fallback>
                <p:pic>
                  <p:nvPicPr>
                    <p:cNvPr id="2051" name="Entrada de lápiz 2050">
                      <a:extLst>
                        <a:ext uri="{FF2B5EF4-FFF2-40B4-BE49-F238E27FC236}">
                          <a16:creationId xmlns:a16="http://schemas.microsoft.com/office/drawing/2014/main" id="{0D737CA2-79A3-FC90-5B85-E07A36BB8FAE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3075660" y="574380"/>
                      <a:ext cx="572040" cy="182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7">
                  <p14:nvContentPartPr>
                    <p14:cNvPr id="2052" name="Entrada de lápiz 2051">
                      <a:extLst>
                        <a:ext uri="{FF2B5EF4-FFF2-40B4-BE49-F238E27FC236}">
                          <a16:creationId xmlns:a16="http://schemas.microsoft.com/office/drawing/2014/main" id="{E695BC1A-BBD7-4B3D-B839-A56947C9989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43980" y="542700"/>
                    <a:ext cx="590040" cy="211680"/>
                  </p14:xfrm>
                </p:contentPart>
              </mc:Choice>
              <mc:Fallback>
                <p:pic>
                  <p:nvPicPr>
                    <p:cNvPr id="2052" name="Entrada de lápiz 2051">
                      <a:extLst>
                        <a:ext uri="{FF2B5EF4-FFF2-40B4-BE49-F238E27FC236}">
                          <a16:creationId xmlns:a16="http://schemas.microsoft.com/office/drawing/2014/main" id="{E695BC1A-BBD7-4B3D-B839-A56947C99892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3039660" y="538380"/>
                      <a:ext cx="598680" cy="220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9">
                  <p14:nvContentPartPr>
                    <p14:cNvPr id="2053" name="Entrada de lápiz 2052">
                      <a:extLst>
                        <a:ext uri="{FF2B5EF4-FFF2-40B4-BE49-F238E27FC236}">
                          <a16:creationId xmlns:a16="http://schemas.microsoft.com/office/drawing/2014/main" id="{B21A9871-5C1D-FCB1-C640-B10BBAFE0FB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08700" y="506700"/>
                    <a:ext cx="614880" cy="264600"/>
                  </p14:xfrm>
                </p:contentPart>
              </mc:Choice>
              <mc:Fallback>
                <p:pic>
                  <p:nvPicPr>
                    <p:cNvPr id="2053" name="Entrada de lápiz 2052">
                      <a:extLst>
                        <a:ext uri="{FF2B5EF4-FFF2-40B4-BE49-F238E27FC236}">
                          <a16:creationId xmlns:a16="http://schemas.microsoft.com/office/drawing/2014/main" id="{B21A9871-5C1D-FCB1-C640-B10BBAFE0FBB}"/>
                        </a:ext>
                      </a:extLst>
                    </p:cNvPr>
                    <p:cNvPicPr/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3004377" y="502380"/>
                      <a:ext cx="623525" cy="2732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pic>
          <p:nvPicPr>
            <p:cNvPr id="2056" name="Picture 6" descr="icono de cerebro aislado sobre fondo blanco. cerebro icono vector  ilustración de diseño similar. símbolo de icono de cerebro para logotipo,  web, aplicación y plantilla. 6408298 Vector en Vecteezy">
              <a:extLst>
                <a:ext uri="{FF2B5EF4-FFF2-40B4-BE49-F238E27FC236}">
                  <a16:creationId xmlns:a16="http://schemas.microsoft.com/office/drawing/2014/main" id="{1DF65322-3DC9-C7E5-8BB4-C8936219C4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853" y="2073750"/>
              <a:ext cx="905227" cy="905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7" name="Flecha: a la derecha 2056">
              <a:extLst>
                <a:ext uri="{FF2B5EF4-FFF2-40B4-BE49-F238E27FC236}">
                  <a16:creationId xmlns:a16="http://schemas.microsoft.com/office/drawing/2014/main" id="{8F2BBB8B-BB69-E441-E708-5CDB98AAD271}"/>
                </a:ext>
              </a:extLst>
            </p:cNvPr>
            <p:cNvSpPr/>
            <p:nvPr/>
          </p:nvSpPr>
          <p:spPr>
            <a:xfrm>
              <a:off x="3873835" y="2268885"/>
              <a:ext cx="707562" cy="368214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60" name="CuadroTexto 2059">
              <a:extLst>
                <a:ext uri="{FF2B5EF4-FFF2-40B4-BE49-F238E27FC236}">
                  <a16:creationId xmlns:a16="http://schemas.microsoft.com/office/drawing/2014/main" id="{6FA90637-3AC7-1CD3-3EFF-6E3E6019AE6A}"/>
                </a:ext>
              </a:extLst>
            </p:cNvPr>
            <p:cNvSpPr txBox="1"/>
            <p:nvPr/>
          </p:nvSpPr>
          <p:spPr>
            <a:xfrm>
              <a:off x="5880509" y="3040506"/>
              <a:ext cx="22781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600" dirty="0">
                  <a:latin typeface="Century Gothic" panose="020B0502020202020204" pitchFamily="34" charset="0"/>
                </a:rPr>
                <a:t>Anatomical Domain</a:t>
              </a:r>
            </a:p>
          </p:txBody>
        </p:sp>
        <p:sp>
          <p:nvSpPr>
            <p:cNvPr id="2061" name="CuadroTexto 2060">
              <a:extLst>
                <a:ext uri="{FF2B5EF4-FFF2-40B4-BE49-F238E27FC236}">
                  <a16:creationId xmlns:a16="http://schemas.microsoft.com/office/drawing/2014/main" id="{DAA0AEA5-892E-EBDF-736D-65A05B4337DE}"/>
                </a:ext>
              </a:extLst>
            </p:cNvPr>
            <p:cNvSpPr txBox="1"/>
            <p:nvPr/>
          </p:nvSpPr>
          <p:spPr>
            <a:xfrm>
              <a:off x="5889980" y="4625164"/>
              <a:ext cx="22781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600" dirty="0">
                  <a:latin typeface="Century Gothic" panose="020B0502020202020204" pitchFamily="34" charset="0"/>
                  <a:cs typeface="GothicE" panose="00000400000000000000" pitchFamily="2" charset="0"/>
                </a:rPr>
                <a:t>Functional Domain</a:t>
              </a:r>
            </a:p>
          </p:txBody>
        </p:sp>
      </p:grp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61D7357F-D585-550A-ACD5-D1105F2FAE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3"/>
          <a:srcRect l="-456250" t="-456250" r="-456250" b="-4562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37209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2767">
        <p159:morph option="byObject"/>
      </p:transition>
    </mc:Choice>
    <mc:Fallback>
      <p:transition spd="slow" advTm="27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D5B32-0A54-3E04-EB13-DBE531A2D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0" name="Grupo 2109">
            <a:extLst>
              <a:ext uri="{FF2B5EF4-FFF2-40B4-BE49-F238E27FC236}">
                <a16:creationId xmlns:a16="http://schemas.microsoft.com/office/drawing/2014/main" id="{2D19646C-8362-9901-E99C-0895B5BD0E88}"/>
              </a:ext>
            </a:extLst>
          </p:cNvPr>
          <p:cNvGrpSpPr/>
          <p:nvPr/>
        </p:nvGrpSpPr>
        <p:grpSpPr>
          <a:xfrm>
            <a:off x="806143" y="1651026"/>
            <a:ext cx="10045457" cy="3309062"/>
            <a:chOff x="806143" y="146328"/>
            <a:chExt cx="10045457" cy="3309062"/>
          </a:xfrm>
        </p:grpSpPr>
        <p:pic>
          <p:nvPicPr>
            <p:cNvPr id="2111" name="Imagen 2110">
              <a:extLst>
                <a:ext uri="{FF2B5EF4-FFF2-40B4-BE49-F238E27FC236}">
                  <a16:creationId xmlns:a16="http://schemas.microsoft.com/office/drawing/2014/main" id="{08231153-22BA-FD25-6ABD-569CB61BB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14803" y="2253214"/>
              <a:ext cx="1440000" cy="772653"/>
            </a:xfrm>
            <a:prstGeom prst="rect">
              <a:avLst/>
            </a:prstGeom>
            <a:ln w="25400">
              <a:solidFill>
                <a:schemeClr val="tx1"/>
              </a:solidFill>
            </a:ln>
            <a:scene3d>
              <a:camera prst="orthographicFront">
                <a:rot lat="900000" lon="18899981" rev="0"/>
              </a:camera>
              <a:lightRig rig="threePt" dir="t"/>
            </a:scene3d>
          </p:spPr>
        </p:pic>
        <p:pic>
          <p:nvPicPr>
            <p:cNvPr id="2112" name="Picture 2" descr="Mouse cartoon outline: Más de 14,948 ilustraciones y dibujos de stock con  licencia libres de regalías | Shutterstock">
              <a:extLst>
                <a:ext uri="{FF2B5EF4-FFF2-40B4-BE49-F238E27FC236}">
                  <a16:creationId xmlns:a16="http://schemas.microsoft.com/office/drawing/2014/main" id="{7A9FD792-162E-E35F-4837-D587A849DF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214" b="83929" l="10000" r="90000">
                          <a14:foregroundMark x1="43015" y1="41429" x2="42683" y2="41150"/>
                          <a14:foregroundMark x1="43984" y1="42243" x2="43015" y2="41429"/>
                          <a14:foregroundMark x1="28077" y1="31429" x2="35769" y2="31429"/>
                          <a14:foregroundMark x1="26538" y1="33929" x2="33462" y2="36429"/>
                          <a14:foregroundMark x1="40385" y1="25357" x2="40385" y2="25357"/>
                          <a14:foregroundMark x1="55769" y1="22143" x2="53846" y2="23929"/>
                          <a14:foregroundMark x1="44528" y1="75931" x2="45769" y2="74643"/>
                          <a14:foregroundMark x1="39866" y1="80770" x2="42322" y2="78220"/>
                          <a14:foregroundMark x1="47647" y1="83929" x2="47692" y2="83929"/>
                          <a14:foregroundMark x1="47287" y1="83929" x2="47574" y2="83929"/>
                          <a14:foregroundMark x1="44198" y1="83929" x2="45828" y2="83929"/>
                          <a14:foregroundMark x1="34615" y1="83929" x2="42450" y2="83929"/>
                          <a14:backgroundMark x1="33864" y1="35980" x2="38846" y2="39286"/>
                          <a14:backgroundMark x1="40385" y1="39643" x2="41923" y2="39643"/>
                          <a14:backgroundMark x1="46538" y1="44286" x2="49615" y2="45357"/>
                          <a14:backgroundMark x1="41154" y1="40000" x2="43077" y2="40714"/>
                          <a14:backgroundMark x1="40000" y1="38929" x2="34121" y2="35694"/>
                          <a14:backgroundMark x1="39615" y1="38571" x2="41923" y2="38214"/>
                          <a14:backgroundMark x1="41923" y1="40714" x2="41923" y2="41071"/>
                          <a14:backgroundMark x1="42692" y1="41429" x2="42692" y2="41429"/>
                          <a14:backgroundMark x1="42692" y1="41429" x2="42692" y2="41429"/>
                          <a14:backgroundMark x1="42692" y1="41429" x2="42692" y2="41429"/>
                          <a14:backgroundMark x1="45769" y1="44286" x2="45769" y2="44286"/>
                          <a14:backgroundMark x1="45769" y1="44286" x2="45769" y2="44286"/>
                          <a14:backgroundMark x1="46154" y1="44286" x2="45385" y2="44286"/>
                          <a14:backgroundMark x1="45385" y1="44286" x2="46538" y2="44286"/>
                          <a14:backgroundMark x1="44231" y1="77500" x2="41923" y2="75714"/>
                          <a14:backgroundMark x1="45000" y1="77143" x2="44231" y2="75357"/>
                          <a14:backgroundMark x1="43846" y1="77500" x2="43846" y2="75714"/>
                          <a14:backgroundMark x1="42692" y1="77500" x2="42308" y2="78214"/>
                          <a14:backgroundMark x1="40769" y1="81429" x2="40000" y2="821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762"/>
            <a:stretch>
              <a:fillRect/>
            </a:stretch>
          </p:blipFill>
          <p:spPr bwMode="auto">
            <a:xfrm>
              <a:off x="2546283" y="326006"/>
              <a:ext cx="1232889" cy="1171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13" name="Picture 2" descr="Mouse cartoon outline: Más de 14,948 ilustraciones y dibujos de stock con  licencia libres de regalías | Shutterstock">
              <a:extLst>
                <a:ext uri="{FF2B5EF4-FFF2-40B4-BE49-F238E27FC236}">
                  <a16:creationId xmlns:a16="http://schemas.microsoft.com/office/drawing/2014/main" id="{8A9D645D-0B53-96A4-C063-6058969E05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214" b="83929" l="10000" r="90000">
                          <a14:foregroundMark x1="43015" y1="41429" x2="42683" y2="41150"/>
                          <a14:foregroundMark x1="43984" y1="42243" x2="43015" y2="41429"/>
                          <a14:foregroundMark x1="28077" y1="31429" x2="35769" y2="31429"/>
                          <a14:foregroundMark x1="26538" y1="33929" x2="33462" y2="36429"/>
                          <a14:foregroundMark x1="40385" y1="25357" x2="40385" y2="25357"/>
                          <a14:foregroundMark x1="55769" y1="22143" x2="53846" y2="23929"/>
                          <a14:foregroundMark x1="44528" y1="75931" x2="45769" y2="74643"/>
                          <a14:foregroundMark x1="39866" y1="80770" x2="42322" y2="78220"/>
                          <a14:foregroundMark x1="47647" y1="83929" x2="47692" y2="83929"/>
                          <a14:foregroundMark x1="47287" y1="83929" x2="47574" y2="83929"/>
                          <a14:foregroundMark x1="44198" y1="83929" x2="45828" y2="83929"/>
                          <a14:foregroundMark x1="34615" y1="83929" x2="42450" y2="83929"/>
                          <a14:backgroundMark x1="33864" y1="35980" x2="38846" y2="39286"/>
                          <a14:backgroundMark x1="40385" y1="39643" x2="41923" y2="39643"/>
                          <a14:backgroundMark x1="46538" y1="44286" x2="49615" y2="45357"/>
                          <a14:backgroundMark x1="41154" y1="40000" x2="43077" y2="40714"/>
                          <a14:backgroundMark x1="40000" y1="38929" x2="34121" y2="35694"/>
                          <a14:backgroundMark x1="39615" y1="38571" x2="41923" y2="38214"/>
                          <a14:backgroundMark x1="41923" y1="40714" x2="41923" y2="41071"/>
                          <a14:backgroundMark x1="42692" y1="41429" x2="42692" y2="41429"/>
                          <a14:backgroundMark x1="42692" y1="41429" x2="42692" y2="41429"/>
                          <a14:backgroundMark x1="42692" y1="41429" x2="42692" y2="41429"/>
                          <a14:backgroundMark x1="45769" y1="44286" x2="45769" y2="44286"/>
                          <a14:backgroundMark x1="45769" y1="44286" x2="45769" y2="44286"/>
                          <a14:backgroundMark x1="46154" y1="44286" x2="45385" y2="44286"/>
                          <a14:backgroundMark x1="45385" y1="44286" x2="46538" y2="44286"/>
                          <a14:backgroundMark x1="44231" y1="77500" x2="41923" y2="75714"/>
                          <a14:backgroundMark x1="45000" y1="77143" x2="44231" y2="75357"/>
                          <a14:backgroundMark x1="43846" y1="77500" x2="43846" y2="75714"/>
                          <a14:backgroundMark x1="42692" y1="77500" x2="42308" y2="78214"/>
                          <a14:backgroundMark x1="40769" y1="81429" x2="40000" y2="821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762"/>
            <a:stretch>
              <a:fillRect/>
            </a:stretch>
          </p:blipFill>
          <p:spPr bwMode="auto">
            <a:xfrm>
              <a:off x="2494034" y="1963225"/>
              <a:ext cx="1232889" cy="1171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14" name="Imagen 2113">
              <a:extLst>
                <a:ext uri="{FF2B5EF4-FFF2-40B4-BE49-F238E27FC236}">
                  <a16:creationId xmlns:a16="http://schemas.microsoft.com/office/drawing/2014/main" id="{7632AB14-3311-D30D-FF8A-1B89F89C2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37762" y="2212334"/>
              <a:ext cx="1070489" cy="745588"/>
            </a:xfrm>
            <a:prstGeom prst="rect">
              <a:avLst/>
            </a:prstGeom>
          </p:spPr>
        </p:pic>
        <p:sp>
          <p:nvSpPr>
            <p:cNvPr id="2115" name="Flecha: a la derecha 2114">
              <a:extLst>
                <a:ext uri="{FF2B5EF4-FFF2-40B4-BE49-F238E27FC236}">
                  <a16:creationId xmlns:a16="http://schemas.microsoft.com/office/drawing/2014/main" id="{1BF987C1-8DA2-421C-ECD0-46C5D79E1B3D}"/>
                </a:ext>
              </a:extLst>
            </p:cNvPr>
            <p:cNvSpPr/>
            <p:nvPr/>
          </p:nvSpPr>
          <p:spPr>
            <a:xfrm>
              <a:off x="5476953" y="759206"/>
              <a:ext cx="707562" cy="368214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grpSp>
          <p:nvGrpSpPr>
            <p:cNvPr id="2116" name="Grupo 2115">
              <a:extLst>
                <a:ext uri="{FF2B5EF4-FFF2-40B4-BE49-F238E27FC236}">
                  <a16:creationId xmlns:a16="http://schemas.microsoft.com/office/drawing/2014/main" id="{E9E1A610-3002-18B9-5964-FBB2A8D0C126}"/>
                </a:ext>
              </a:extLst>
            </p:cNvPr>
            <p:cNvGrpSpPr/>
            <p:nvPr/>
          </p:nvGrpSpPr>
          <p:grpSpPr>
            <a:xfrm>
              <a:off x="6342344" y="257802"/>
              <a:ext cx="1592686" cy="1291431"/>
              <a:chOff x="3935668" y="2042571"/>
              <a:chExt cx="1592686" cy="1291431"/>
            </a:xfrm>
          </p:grpSpPr>
          <p:sp>
            <p:nvSpPr>
              <p:cNvPr id="2158" name="Elipse 2157">
                <a:extLst>
                  <a:ext uri="{FF2B5EF4-FFF2-40B4-BE49-F238E27FC236}">
                    <a16:creationId xmlns:a16="http://schemas.microsoft.com/office/drawing/2014/main" id="{4BA2E245-C59F-18C9-954E-2C9D2EEC0DF6}"/>
                  </a:ext>
                </a:extLst>
              </p:cNvPr>
              <p:cNvSpPr/>
              <p:nvPr/>
            </p:nvSpPr>
            <p:spPr>
              <a:xfrm rot="20575525">
                <a:off x="4139385" y="2042571"/>
                <a:ext cx="288205" cy="288000"/>
              </a:xfrm>
              <a:prstGeom prst="ellipse">
                <a:avLst/>
              </a:prstGeom>
              <a:noFill/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2159" name="Elipse 2158">
                <a:extLst>
                  <a:ext uri="{FF2B5EF4-FFF2-40B4-BE49-F238E27FC236}">
                    <a16:creationId xmlns:a16="http://schemas.microsoft.com/office/drawing/2014/main" id="{9F6F0A4B-22D1-791E-19E0-F18384EF2B43}"/>
                  </a:ext>
                </a:extLst>
              </p:cNvPr>
              <p:cNvSpPr/>
              <p:nvPr/>
            </p:nvSpPr>
            <p:spPr>
              <a:xfrm rot="19446628">
                <a:off x="4617716" y="2330571"/>
                <a:ext cx="288205" cy="28800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2160" name="Elipse 2159">
                <a:extLst>
                  <a:ext uri="{FF2B5EF4-FFF2-40B4-BE49-F238E27FC236}">
                    <a16:creationId xmlns:a16="http://schemas.microsoft.com/office/drawing/2014/main" id="{1A8C443C-A084-3455-4363-34945C97C04A}"/>
                  </a:ext>
                </a:extLst>
              </p:cNvPr>
              <p:cNvSpPr/>
              <p:nvPr/>
            </p:nvSpPr>
            <p:spPr>
              <a:xfrm rot="1837068">
                <a:off x="4193651" y="3046002"/>
                <a:ext cx="288205" cy="288000"/>
              </a:xfrm>
              <a:prstGeom prst="ellipse">
                <a:avLst/>
              </a:prstGeom>
              <a:noFill/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2161" name="Elipse 2160">
                <a:extLst>
                  <a:ext uri="{FF2B5EF4-FFF2-40B4-BE49-F238E27FC236}">
                    <a16:creationId xmlns:a16="http://schemas.microsoft.com/office/drawing/2014/main" id="{A79D0AFC-DC22-6C5B-1C59-10527BC06C92}"/>
                  </a:ext>
                </a:extLst>
              </p:cNvPr>
              <p:cNvSpPr/>
              <p:nvPr/>
            </p:nvSpPr>
            <p:spPr>
              <a:xfrm rot="19442714">
                <a:off x="4560657" y="2829313"/>
                <a:ext cx="288205" cy="28800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2162" name="Elipse 2161">
                <a:extLst>
                  <a:ext uri="{FF2B5EF4-FFF2-40B4-BE49-F238E27FC236}">
                    <a16:creationId xmlns:a16="http://schemas.microsoft.com/office/drawing/2014/main" id="{ED5B2E2B-F3E9-0343-C8A4-172DC5DCD01A}"/>
                  </a:ext>
                </a:extLst>
              </p:cNvPr>
              <p:cNvSpPr/>
              <p:nvPr/>
            </p:nvSpPr>
            <p:spPr>
              <a:xfrm rot="20419629">
                <a:off x="3935668" y="2598820"/>
                <a:ext cx="288205" cy="288000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2163" name="Elipse 2162">
                <a:extLst>
                  <a:ext uri="{FF2B5EF4-FFF2-40B4-BE49-F238E27FC236}">
                    <a16:creationId xmlns:a16="http://schemas.microsoft.com/office/drawing/2014/main" id="{9AB0F24B-C7C3-5A2A-D9C6-C5543FFF6C6A}"/>
                  </a:ext>
                </a:extLst>
              </p:cNvPr>
              <p:cNvSpPr/>
              <p:nvPr/>
            </p:nvSpPr>
            <p:spPr>
              <a:xfrm>
                <a:off x="5240149" y="2262462"/>
                <a:ext cx="288205" cy="288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2164" name="Elipse 2163">
                <a:extLst>
                  <a:ext uri="{FF2B5EF4-FFF2-40B4-BE49-F238E27FC236}">
                    <a16:creationId xmlns:a16="http://schemas.microsoft.com/office/drawing/2014/main" id="{5387F213-B05D-B068-0903-7E6054793C76}"/>
                  </a:ext>
                </a:extLst>
              </p:cNvPr>
              <p:cNvSpPr/>
              <p:nvPr/>
            </p:nvSpPr>
            <p:spPr>
              <a:xfrm rot="856740">
                <a:off x="5113418" y="2738372"/>
                <a:ext cx="288205" cy="288000"/>
              </a:xfrm>
              <a:prstGeom prst="ellipse">
                <a:avLst/>
              </a:prstGeom>
              <a:noFill/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cxnSp>
            <p:nvCxnSpPr>
              <p:cNvPr id="2165" name="Conector recto 2164">
                <a:extLst>
                  <a:ext uri="{FF2B5EF4-FFF2-40B4-BE49-F238E27FC236}">
                    <a16:creationId xmlns:a16="http://schemas.microsoft.com/office/drawing/2014/main" id="{227DF468-A0F0-8CCF-646B-A37EBFD53889}"/>
                  </a:ext>
                </a:extLst>
              </p:cNvPr>
              <p:cNvCxnSpPr>
                <a:stCxn id="2163" idx="4"/>
                <a:endCxn id="2164" idx="0"/>
              </p:cNvCxnSpPr>
              <p:nvPr/>
            </p:nvCxnSpPr>
            <p:spPr>
              <a:xfrm flipH="1">
                <a:off x="5293038" y="2550462"/>
                <a:ext cx="91214" cy="1923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6" name="Conector recto 2165">
                <a:extLst>
                  <a:ext uri="{FF2B5EF4-FFF2-40B4-BE49-F238E27FC236}">
                    <a16:creationId xmlns:a16="http://schemas.microsoft.com/office/drawing/2014/main" id="{6028B467-3D0A-15A4-9DF8-83862EF7DAE3}"/>
                  </a:ext>
                </a:extLst>
              </p:cNvPr>
              <p:cNvCxnSpPr>
                <a:cxnSpLocks/>
                <a:stCxn id="2159" idx="4"/>
                <a:endCxn id="2164" idx="2"/>
              </p:cNvCxnSpPr>
              <p:nvPr/>
            </p:nvCxnSpPr>
            <p:spPr>
              <a:xfrm>
                <a:off x="4846235" y="2591232"/>
                <a:ext cx="271635" cy="2555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7" name="Conector recto 2166">
                <a:extLst>
                  <a:ext uri="{FF2B5EF4-FFF2-40B4-BE49-F238E27FC236}">
                    <a16:creationId xmlns:a16="http://schemas.microsoft.com/office/drawing/2014/main" id="{29FA3558-5E7A-0BEC-6402-5DF100C56C72}"/>
                  </a:ext>
                </a:extLst>
              </p:cNvPr>
              <p:cNvCxnSpPr>
                <a:cxnSpLocks/>
                <a:stCxn id="2163" idx="3"/>
                <a:endCxn id="2161" idx="6"/>
              </p:cNvCxnSpPr>
              <p:nvPr/>
            </p:nvCxnSpPr>
            <p:spPr>
              <a:xfrm flipH="1">
                <a:off x="4821408" y="2508285"/>
                <a:ext cx="460948" cy="3804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8" name="Conector recto 2167">
                <a:extLst>
                  <a:ext uri="{FF2B5EF4-FFF2-40B4-BE49-F238E27FC236}">
                    <a16:creationId xmlns:a16="http://schemas.microsoft.com/office/drawing/2014/main" id="{DB363B05-A31E-DC80-C14F-BA35D187C930}"/>
                  </a:ext>
                </a:extLst>
              </p:cNvPr>
              <p:cNvCxnSpPr>
                <a:cxnSpLocks/>
                <a:stCxn id="2158" idx="4"/>
                <a:endCxn id="2161" idx="0"/>
              </p:cNvCxnSpPr>
              <p:nvPr/>
            </p:nvCxnSpPr>
            <p:spPr>
              <a:xfrm>
                <a:off x="4325769" y="2324224"/>
                <a:ext cx="294442" cy="5325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9" name="Conector recto 2168">
                <a:extLst>
                  <a:ext uri="{FF2B5EF4-FFF2-40B4-BE49-F238E27FC236}">
                    <a16:creationId xmlns:a16="http://schemas.microsoft.com/office/drawing/2014/main" id="{E9D0BFC4-CD07-F546-BE63-E766D79D1B30}"/>
                  </a:ext>
                </a:extLst>
              </p:cNvPr>
              <p:cNvCxnSpPr>
                <a:cxnSpLocks/>
                <a:stCxn id="2162" idx="6"/>
                <a:endCxn id="2159" idx="2"/>
              </p:cNvCxnSpPr>
              <p:nvPr/>
            </p:nvCxnSpPr>
            <p:spPr>
              <a:xfrm flipV="1">
                <a:off x="4215462" y="2559047"/>
                <a:ext cx="429612" cy="13526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0" name="Conector recto 2169">
                <a:extLst>
                  <a:ext uri="{FF2B5EF4-FFF2-40B4-BE49-F238E27FC236}">
                    <a16:creationId xmlns:a16="http://schemas.microsoft.com/office/drawing/2014/main" id="{472C5B2C-3064-B1CB-0A3F-38E7AB09EF60}"/>
                  </a:ext>
                </a:extLst>
              </p:cNvPr>
              <p:cNvCxnSpPr>
                <a:cxnSpLocks/>
                <a:stCxn id="2161" idx="1"/>
                <a:endCxn id="2160" idx="0"/>
              </p:cNvCxnSpPr>
              <p:nvPr/>
            </p:nvCxnSpPr>
            <p:spPr>
              <a:xfrm flipH="1">
                <a:off x="4411094" y="2950717"/>
                <a:ext cx="151398" cy="11536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1" name="Conector recto 2170">
                <a:extLst>
                  <a:ext uri="{FF2B5EF4-FFF2-40B4-BE49-F238E27FC236}">
                    <a16:creationId xmlns:a16="http://schemas.microsoft.com/office/drawing/2014/main" id="{8443BAF2-3E31-A357-5E0B-721086A62AA6}"/>
                  </a:ext>
                </a:extLst>
              </p:cNvPr>
              <p:cNvCxnSpPr>
                <a:cxnSpLocks/>
                <a:stCxn id="2162" idx="4"/>
                <a:endCxn id="2160" idx="1"/>
              </p:cNvCxnSpPr>
              <p:nvPr/>
            </p:nvCxnSpPr>
            <p:spPr>
              <a:xfrm>
                <a:off x="4128248" y="2878415"/>
                <a:ext cx="173675" cy="17206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7" name="Flecha: a la derecha 2116">
              <a:extLst>
                <a:ext uri="{FF2B5EF4-FFF2-40B4-BE49-F238E27FC236}">
                  <a16:creationId xmlns:a16="http://schemas.microsoft.com/office/drawing/2014/main" id="{594A2565-1E66-4896-30AB-107D38A8338C}"/>
                </a:ext>
              </a:extLst>
            </p:cNvPr>
            <p:cNvSpPr/>
            <p:nvPr/>
          </p:nvSpPr>
          <p:spPr>
            <a:xfrm>
              <a:off x="3726810" y="2438929"/>
              <a:ext cx="707562" cy="368214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118" name="Flecha: a la derecha 2117">
              <a:extLst>
                <a:ext uri="{FF2B5EF4-FFF2-40B4-BE49-F238E27FC236}">
                  <a16:creationId xmlns:a16="http://schemas.microsoft.com/office/drawing/2014/main" id="{8420C6C9-14D5-5EFB-FFF4-D1E48B3B5726}"/>
                </a:ext>
              </a:extLst>
            </p:cNvPr>
            <p:cNvSpPr/>
            <p:nvPr/>
          </p:nvSpPr>
          <p:spPr>
            <a:xfrm>
              <a:off x="5722217" y="2471426"/>
              <a:ext cx="707562" cy="368214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grpSp>
          <p:nvGrpSpPr>
            <p:cNvPr id="2119" name="Grupo 2118">
              <a:extLst>
                <a:ext uri="{FF2B5EF4-FFF2-40B4-BE49-F238E27FC236}">
                  <a16:creationId xmlns:a16="http://schemas.microsoft.com/office/drawing/2014/main" id="{0E1DA5B1-9794-7C48-A3BF-10B3E4563B11}"/>
                </a:ext>
              </a:extLst>
            </p:cNvPr>
            <p:cNvGrpSpPr/>
            <p:nvPr/>
          </p:nvGrpSpPr>
          <p:grpSpPr>
            <a:xfrm>
              <a:off x="6578090" y="1966889"/>
              <a:ext cx="1385738" cy="1163675"/>
              <a:chOff x="5722002" y="1999043"/>
              <a:chExt cx="1385738" cy="1163675"/>
            </a:xfrm>
          </p:grpSpPr>
          <p:sp>
            <p:nvSpPr>
              <p:cNvPr id="2151" name="Elipse 2150">
                <a:extLst>
                  <a:ext uri="{FF2B5EF4-FFF2-40B4-BE49-F238E27FC236}">
                    <a16:creationId xmlns:a16="http://schemas.microsoft.com/office/drawing/2014/main" id="{4D6C6C64-2E9B-F0EE-0222-FFC445A4169C}"/>
                  </a:ext>
                </a:extLst>
              </p:cNvPr>
              <p:cNvSpPr/>
              <p:nvPr/>
            </p:nvSpPr>
            <p:spPr>
              <a:xfrm rot="20575525">
                <a:off x="5925719" y="1999043"/>
                <a:ext cx="288205" cy="288000"/>
              </a:xfrm>
              <a:prstGeom prst="ellipse">
                <a:avLst/>
              </a:prstGeom>
              <a:solidFill>
                <a:srgbClr val="F6BEC9"/>
              </a:solidFill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2152" name="Elipse 2151">
                <a:extLst>
                  <a:ext uri="{FF2B5EF4-FFF2-40B4-BE49-F238E27FC236}">
                    <a16:creationId xmlns:a16="http://schemas.microsoft.com/office/drawing/2014/main" id="{26203299-6E5A-828F-4F91-4656BD23591B}"/>
                  </a:ext>
                </a:extLst>
              </p:cNvPr>
              <p:cNvSpPr/>
              <p:nvPr/>
            </p:nvSpPr>
            <p:spPr>
              <a:xfrm rot="19446628">
                <a:off x="6319386" y="2224991"/>
                <a:ext cx="288205" cy="288000"/>
              </a:xfrm>
              <a:prstGeom prst="ellipse">
                <a:avLst/>
              </a:prstGeom>
              <a:solidFill>
                <a:srgbClr val="F15B5B"/>
              </a:solidFill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2153" name="Elipse 2152">
                <a:extLst>
                  <a:ext uri="{FF2B5EF4-FFF2-40B4-BE49-F238E27FC236}">
                    <a16:creationId xmlns:a16="http://schemas.microsoft.com/office/drawing/2014/main" id="{743AE433-9E81-B4BF-BF44-3E01C87F041A}"/>
                  </a:ext>
                </a:extLst>
              </p:cNvPr>
              <p:cNvSpPr/>
              <p:nvPr/>
            </p:nvSpPr>
            <p:spPr>
              <a:xfrm rot="1837068">
                <a:off x="5972685" y="2874718"/>
                <a:ext cx="288205" cy="288000"/>
              </a:xfrm>
              <a:prstGeom prst="ellipse">
                <a:avLst/>
              </a:prstGeom>
              <a:noFill/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2154" name="Elipse 2153">
                <a:extLst>
                  <a:ext uri="{FF2B5EF4-FFF2-40B4-BE49-F238E27FC236}">
                    <a16:creationId xmlns:a16="http://schemas.microsoft.com/office/drawing/2014/main" id="{312C56DF-8CCD-9F11-1AED-33A4397F231A}"/>
                  </a:ext>
                </a:extLst>
              </p:cNvPr>
              <p:cNvSpPr/>
              <p:nvPr/>
            </p:nvSpPr>
            <p:spPr>
              <a:xfrm rot="19442714">
                <a:off x="6318905" y="2674457"/>
                <a:ext cx="288205" cy="288000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2155" name="Elipse 2154">
                <a:extLst>
                  <a:ext uri="{FF2B5EF4-FFF2-40B4-BE49-F238E27FC236}">
                    <a16:creationId xmlns:a16="http://schemas.microsoft.com/office/drawing/2014/main" id="{2E4CE348-28D1-EEC8-E5DB-7CFE8EB9173A}"/>
                  </a:ext>
                </a:extLst>
              </p:cNvPr>
              <p:cNvSpPr/>
              <p:nvPr/>
            </p:nvSpPr>
            <p:spPr>
              <a:xfrm rot="20419629">
                <a:off x="5722002" y="2489590"/>
                <a:ext cx="288205" cy="288000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2156" name="Elipse 2155">
                <a:extLst>
                  <a:ext uri="{FF2B5EF4-FFF2-40B4-BE49-F238E27FC236}">
                    <a16:creationId xmlns:a16="http://schemas.microsoft.com/office/drawing/2014/main" id="{54F28BC2-4157-3110-27E2-64AF8060DC0E}"/>
                  </a:ext>
                </a:extLst>
              </p:cNvPr>
              <p:cNvSpPr/>
              <p:nvPr/>
            </p:nvSpPr>
            <p:spPr>
              <a:xfrm>
                <a:off x="6819535" y="2169658"/>
                <a:ext cx="288205" cy="288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2157" name="Elipse 2156">
                <a:extLst>
                  <a:ext uri="{FF2B5EF4-FFF2-40B4-BE49-F238E27FC236}">
                    <a16:creationId xmlns:a16="http://schemas.microsoft.com/office/drawing/2014/main" id="{E981F88E-7BA9-C936-3516-20545F297FA9}"/>
                  </a:ext>
                </a:extLst>
              </p:cNvPr>
              <p:cNvSpPr/>
              <p:nvPr/>
            </p:nvSpPr>
            <p:spPr>
              <a:xfrm rot="856740">
                <a:off x="6774934" y="2610892"/>
                <a:ext cx="288205" cy="288000"/>
              </a:xfrm>
              <a:prstGeom prst="ellipse">
                <a:avLst/>
              </a:prstGeom>
              <a:noFill/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</p:grpSp>
        <p:sp>
          <p:nvSpPr>
            <p:cNvPr id="2120" name="Elipse 2119">
              <a:extLst>
                <a:ext uri="{FF2B5EF4-FFF2-40B4-BE49-F238E27FC236}">
                  <a16:creationId xmlns:a16="http://schemas.microsoft.com/office/drawing/2014/main" id="{0BA9ABDB-E237-CF4C-BAE2-AEE2C564419A}"/>
                </a:ext>
              </a:extLst>
            </p:cNvPr>
            <p:cNvSpPr/>
            <p:nvPr/>
          </p:nvSpPr>
          <p:spPr>
            <a:xfrm rot="20575525">
              <a:off x="8937904" y="715072"/>
              <a:ext cx="288205" cy="288000"/>
            </a:xfrm>
            <a:prstGeom prst="ellipse">
              <a:avLst/>
            </a:prstGeom>
            <a:solidFill>
              <a:srgbClr val="F6BEC9"/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121" name="Elipse 2120">
              <a:extLst>
                <a:ext uri="{FF2B5EF4-FFF2-40B4-BE49-F238E27FC236}">
                  <a16:creationId xmlns:a16="http://schemas.microsoft.com/office/drawing/2014/main" id="{0D009B00-51D0-ED25-0EBE-55924C559CF7}"/>
                </a:ext>
              </a:extLst>
            </p:cNvPr>
            <p:cNvSpPr/>
            <p:nvPr/>
          </p:nvSpPr>
          <p:spPr>
            <a:xfrm rot="19446628">
              <a:off x="9416235" y="1003072"/>
              <a:ext cx="288205" cy="288000"/>
            </a:xfrm>
            <a:prstGeom prst="ellipse">
              <a:avLst/>
            </a:prstGeom>
            <a:solidFill>
              <a:srgbClr val="F15B5B"/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122" name="Elipse 2121">
              <a:extLst>
                <a:ext uri="{FF2B5EF4-FFF2-40B4-BE49-F238E27FC236}">
                  <a16:creationId xmlns:a16="http://schemas.microsoft.com/office/drawing/2014/main" id="{146140A8-3486-DEEB-3F9D-4A33112BA7AA}"/>
                </a:ext>
              </a:extLst>
            </p:cNvPr>
            <p:cNvSpPr/>
            <p:nvPr/>
          </p:nvSpPr>
          <p:spPr>
            <a:xfrm rot="1837068">
              <a:off x="8992170" y="1718503"/>
              <a:ext cx="288205" cy="288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123" name="Elipse 2122">
              <a:extLst>
                <a:ext uri="{FF2B5EF4-FFF2-40B4-BE49-F238E27FC236}">
                  <a16:creationId xmlns:a16="http://schemas.microsoft.com/office/drawing/2014/main" id="{79AE0862-8AE6-CFF2-8F09-F71ACD4147F4}"/>
                </a:ext>
              </a:extLst>
            </p:cNvPr>
            <p:cNvSpPr/>
            <p:nvPr/>
          </p:nvSpPr>
          <p:spPr>
            <a:xfrm rot="19442714">
              <a:off x="9359176" y="1506047"/>
              <a:ext cx="288205" cy="288000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124" name="Elipse 2123">
              <a:extLst>
                <a:ext uri="{FF2B5EF4-FFF2-40B4-BE49-F238E27FC236}">
                  <a16:creationId xmlns:a16="http://schemas.microsoft.com/office/drawing/2014/main" id="{A1155D1A-0A69-5A2D-0D7D-4D31295D007D}"/>
                </a:ext>
              </a:extLst>
            </p:cNvPr>
            <p:cNvSpPr/>
            <p:nvPr/>
          </p:nvSpPr>
          <p:spPr>
            <a:xfrm rot="20419629">
              <a:off x="8734187" y="1271321"/>
              <a:ext cx="288205" cy="2880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125" name="Elipse 2124">
              <a:extLst>
                <a:ext uri="{FF2B5EF4-FFF2-40B4-BE49-F238E27FC236}">
                  <a16:creationId xmlns:a16="http://schemas.microsoft.com/office/drawing/2014/main" id="{7A88CAA4-652C-F051-2E93-551881B57FC4}"/>
                </a:ext>
              </a:extLst>
            </p:cNvPr>
            <p:cNvSpPr/>
            <p:nvPr/>
          </p:nvSpPr>
          <p:spPr>
            <a:xfrm>
              <a:off x="10038668" y="934963"/>
              <a:ext cx="288205" cy="288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126" name="Elipse 2125">
              <a:extLst>
                <a:ext uri="{FF2B5EF4-FFF2-40B4-BE49-F238E27FC236}">
                  <a16:creationId xmlns:a16="http://schemas.microsoft.com/office/drawing/2014/main" id="{FC66EB64-65E1-3078-CA97-98C441B1E28E}"/>
                </a:ext>
              </a:extLst>
            </p:cNvPr>
            <p:cNvSpPr/>
            <p:nvPr/>
          </p:nvSpPr>
          <p:spPr>
            <a:xfrm rot="856740">
              <a:off x="9911937" y="1410873"/>
              <a:ext cx="288205" cy="288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2127" name="Conector recto 2126">
              <a:extLst>
                <a:ext uri="{FF2B5EF4-FFF2-40B4-BE49-F238E27FC236}">
                  <a16:creationId xmlns:a16="http://schemas.microsoft.com/office/drawing/2014/main" id="{C31FC946-9894-B534-76D8-8878D2FE297C}"/>
                </a:ext>
              </a:extLst>
            </p:cNvPr>
            <p:cNvCxnSpPr>
              <a:cxnSpLocks/>
              <a:stCxn id="2125" idx="4"/>
              <a:endCxn id="2126" idx="0"/>
            </p:cNvCxnSpPr>
            <p:nvPr/>
          </p:nvCxnSpPr>
          <p:spPr>
            <a:xfrm flipH="1">
              <a:off x="10091557" y="1222963"/>
              <a:ext cx="91214" cy="1923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8" name="Conector recto 2127">
              <a:extLst>
                <a:ext uri="{FF2B5EF4-FFF2-40B4-BE49-F238E27FC236}">
                  <a16:creationId xmlns:a16="http://schemas.microsoft.com/office/drawing/2014/main" id="{9A9F45D3-5B20-88FA-A624-DDDB711F18FD}"/>
                </a:ext>
              </a:extLst>
            </p:cNvPr>
            <p:cNvCxnSpPr>
              <a:cxnSpLocks/>
              <a:stCxn id="2121" idx="4"/>
              <a:endCxn id="2126" idx="2"/>
            </p:cNvCxnSpPr>
            <p:nvPr/>
          </p:nvCxnSpPr>
          <p:spPr>
            <a:xfrm>
              <a:off x="9644754" y="1263733"/>
              <a:ext cx="271635" cy="2555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9" name="Conector recto 2128">
              <a:extLst>
                <a:ext uri="{FF2B5EF4-FFF2-40B4-BE49-F238E27FC236}">
                  <a16:creationId xmlns:a16="http://schemas.microsoft.com/office/drawing/2014/main" id="{60FD3086-74CD-F429-A528-002E649DD4C6}"/>
                </a:ext>
              </a:extLst>
            </p:cNvPr>
            <p:cNvCxnSpPr>
              <a:cxnSpLocks/>
              <a:stCxn id="2125" idx="3"/>
              <a:endCxn id="2123" idx="6"/>
            </p:cNvCxnSpPr>
            <p:nvPr/>
          </p:nvCxnSpPr>
          <p:spPr>
            <a:xfrm flipH="1">
              <a:off x="9619927" y="1180786"/>
              <a:ext cx="460948" cy="38465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0" name="Conector recto 2129">
              <a:extLst>
                <a:ext uri="{FF2B5EF4-FFF2-40B4-BE49-F238E27FC236}">
                  <a16:creationId xmlns:a16="http://schemas.microsoft.com/office/drawing/2014/main" id="{5AD5F269-7379-4627-FD30-ACF393E9611E}"/>
                </a:ext>
              </a:extLst>
            </p:cNvPr>
            <p:cNvCxnSpPr>
              <a:cxnSpLocks/>
              <a:stCxn id="2120" idx="4"/>
              <a:endCxn id="2123" idx="0"/>
            </p:cNvCxnSpPr>
            <p:nvPr/>
          </p:nvCxnSpPr>
          <p:spPr>
            <a:xfrm>
              <a:off x="9124288" y="996725"/>
              <a:ext cx="294442" cy="5367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1" name="Conector recto 2130">
              <a:extLst>
                <a:ext uri="{FF2B5EF4-FFF2-40B4-BE49-F238E27FC236}">
                  <a16:creationId xmlns:a16="http://schemas.microsoft.com/office/drawing/2014/main" id="{99A1F2D8-1243-E2FD-0196-6717A0DF0148}"/>
                </a:ext>
              </a:extLst>
            </p:cNvPr>
            <p:cNvCxnSpPr>
              <a:cxnSpLocks/>
              <a:stCxn id="2124" idx="6"/>
              <a:endCxn id="2121" idx="2"/>
            </p:cNvCxnSpPr>
            <p:nvPr/>
          </p:nvCxnSpPr>
          <p:spPr>
            <a:xfrm flipV="1">
              <a:off x="9013981" y="1231548"/>
              <a:ext cx="429612" cy="1352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2" name="Conector recto 2131">
              <a:extLst>
                <a:ext uri="{FF2B5EF4-FFF2-40B4-BE49-F238E27FC236}">
                  <a16:creationId xmlns:a16="http://schemas.microsoft.com/office/drawing/2014/main" id="{01FCF319-5B3F-5CF6-4E9B-D131D027B65E}"/>
                </a:ext>
              </a:extLst>
            </p:cNvPr>
            <p:cNvCxnSpPr>
              <a:cxnSpLocks/>
              <a:stCxn id="2123" idx="1"/>
              <a:endCxn id="2122" idx="0"/>
            </p:cNvCxnSpPr>
            <p:nvPr/>
          </p:nvCxnSpPr>
          <p:spPr>
            <a:xfrm flipH="1">
              <a:off x="9209613" y="1627451"/>
              <a:ext cx="151398" cy="1111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3" name="Conector recto 2132">
              <a:extLst>
                <a:ext uri="{FF2B5EF4-FFF2-40B4-BE49-F238E27FC236}">
                  <a16:creationId xmlns:a16="http://schemas.microsoft.com/office/drawing/2014/main" id="{BD7EFEAB-1025-1401-D8A4-EFB33AA49E14}"/>
                </a:ext>
              </a:extLst>
            </p:cNvPr>
            <p:cNvCxnSpPr>
              <a:cxnSpLocks/>
              <a:stCxn id="2124" idx="4"/>
              <a:endCxn id="2122" idx="1"/>
            </p:cNvCxnSpPr>
            <p:nvPr/>
          </p:nvCxnSpPr>
          <p:spPr>
            <a:xfrm>
              <a:off x="8926767" y="1550916"/>
              <a:ext cx="173675" cy="1720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134" name="Picture 2" descr="11 mil resultados de imágenes, fotos de stock e ilustraciones libres de  regalías para Corchete linea | Shutterstock">
              <a:extLst>
                <a:ext uri="{FF2B5EF4-FFF2-40B4-BE49-F238E27FC236}">
                  <a16:creationId xmlns:a16="http://schemas.microsoft.com/office/drawing/2014/main" id="{5A8CA70C-BA55-F271-503E-53982A2234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34" t="10439" r="17186" b="17747"/>
            <a:stretch>
              <a:fillRect/>
            </a:stretch>
          </p:blipFill>
          <p:spPr bwMode="auto">
            <a:xfrm>
              <a:off x="7963316" y="146328"/>
              <a:ext cx="622276" cy="3307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35" name="CuadroTexto 2134">
              <a:extLst>
                <a:ext uri="{FF2B5EF4-FFF2-40B4-BE49-F238E27FC236}">
                  <a16:creationId xmlns:a16="http://schemas.microsoft.com/office/drawing/2014/main" id="{F175A70D-5B80-7821-B3CF-0CAF4CC943A3}"/>
                </a:ext>
              </a:extLst>
            </p:cNvPr>
            <p:cNvSpPr txBox="1"/>
            <p:nvPr/>
          </p:nvSpPr>
          <p:spPr>
            <a:xfrm>
              <a:off x="806143" y="3116836"/>
              <a:ext cx="21080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600" dirty="0">
                  <a:latin typeface="Century Gothic" panose="020B0502020202020204" pitchFamily="34" charset="0"/>
                </a:rPr>
                <a:t>Functional Data</a:t>
              </a:r>
            </a:p>
          </p:txBody>
        </p:sp>
        <p:grpSp>
          <p:nvGrpSpPr>
            <p:cNvPr id="2136" name="Grupo 2135">
              <a:extLst>
                <a:ext uri="{FF2B5EF4-FFF2-40B4-BE49-F238E27FC236}">
                  <a16:creationId xmlns:a16="http://schemas.microsoft.com/office/drawing/2014/main" id="{1A7BC8BE-97C0-D7BC-0AC8-CC651F043580}"/>
                </a:ext>
              </a:extLst>
            </p:cNvPr>
            <p:cNvGrpSpPr/>
            <p:nvPr/>
          </p:nvGrpSpPr>
          <p:grpSpPr>
            <a:xfrm>
              <a:off x="3070649" y="1794113"/>
              <a:ext cx="1196419" cy="676956"/>
              <a:chOff x="3003571" y="1764229"/>
              <a:chExt cx="1196419" cy="676956"/>
            </a:xfrm>
          </p:grpSpPr>
          <p:pic>
            <p:nvPicPr>
              <p:cNvPr id="2144" name="Gráfico 2143" descr="Portátil contorno">
                <a:extLst>
                  <a:ext uri="{FF2B5EF4-FFF2-40B4-BE49-F238E27FC236}">
                    <a16:creationId xmlns:a16="http://schemas.microsoft.com/office/drawing/2014/main" id="{299D58D1-E95F-488D-1315-6EC5C83623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523034" y="1764229"/>
                <a:ext cx="676956" cy="676956"/>
              </a:xfrm>
              <a:prstGeom prst="rect">
                <a:avLst/>
              </a:prstGeom>
            </p:spPr>
          </p:pic>
          <p:grpSp>
            <p:nvGrpSpPr>
              <p:cNvPr id="2145" name="Grupo 2144">
                <a:extLst>
                  <a:ext uri="{FF2B5EF4-FFF2-40B4-BE49-F238E27FC236}">
                    <a16:creationId xmlns:a16="http://schemas.microsoft.com/office/drawing/2014/main" id="{E7166C83-2DA4-BBF5-EF11-65A52CDD77E3}"/>
                  </a:ext>
                </a:extLst>
              </p:cNvPr>
              <p:cNvGrpSpPr/>
              <p:nvPr/>
            </p:nvGrpSpPr>
            <p:grpSpPr>
              <a:xfrm>
                <a:off x="3003571" y="1975367"/>
                <a:ext cx="988560" cy="264600"/>
                <a:chOff x="3008700" y="506700"/>
                <a:chExt cx="988560" cy="26460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13">
                  <p14:nvContentPartPr>
                    <p14:cNvPr id="2146" name="Entrada de lápiz 2145">
                      <a:extLst>
                        <a:ext uri="{FF2B5EF4-FFF2-40B4-BE49-F238E27FC236}">
                          <a16:creationId xmlns:a16="http://schemas.microsoft.com/office/drawing/2014/main" id="{DC8D80A9-E70A-2E0F-BA90-3DB6053BFB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1740" y="527940"/>
                    <a:ext cx="245520" cy="50040"/>
                  </p14:xfrm>
                </p:contentPart>
              </mc:Choice>
              <mc:Fallback>
                <p:pic>
                  <p:nvPicPr>
                    <p:cNvPr id="2146" name="Entrada de lápiz 2145">
                      <a:extLst>
                        <a:ext uri="{FF2B5EF4-FFF2-40B4-BE49-F238E27FC236}">
                          <a16:creationId xmlns:a16="http://schemas.microsoft.com/office/drawing/2014/main" id="{DC8D80A9-E70A-2E0F-BA90-3DB6053BFBD6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3747420" y="523651"/>
                      <a:ext cx="254160" cy="5861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5">
                  <p14:nvContentPartPr>
                    <p14:cNvPr id="2147" name="Entrada de lápiz 2146">
                      <a:extLst>
                        <a:ext uri="{FF2B5EF4-FFF2-40B4-BE49-F238E27FC236}">
                          <a16:creationId xmlns:a16="http://schemas.microsoft.com/office/drawing/2014/main" id="{D70E95CF-5E46-98E4-EBD4-BCEDEC07D25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46340" y="617580"/>
                    <a:ext cx="238680" cy="48600"/>
                  </p14:xfrm>
                </p:contentPart>
              </mc:Choice>
              <mc:Fallback>
                <p:pic>
                  <p:nvPicPr>
                    <p:cNvPr id="2147" name="Entrada de lápiz 2146">
                      <a:extLst>
                        <a:ext uri="{FF2B5EF4-FFF2-40B4-BE49-F238E27FC236}">
                          <a16:creationId xmlns:a16="http://schemas.microsoft.com/office/drawing/2014/main" id="{D70E95CF-5E46-98E4-EBD4-BCEDEC07D254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3742020" y="613228"/>
                      <a:ext cx="247320" cy="5730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7">
                  <p14:nvContentPartPr>
                    <p14:cNvPr id="2148" name="Entrada de lápiz 2147">
                      <a:extLst>
                        <a:ext uri="{FF2B5EF4-FFF2-40B4-BE49-F238E27FC236}">
                          <a16:creationId xmlns:a16="http://schemas.microsoft.com/office/drawing/2014/main" id="{D58D010A-58B5-769A-1956-4A12B83FF4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79980" y="578700"/>
                    <a:ext cx="563400" cy="173880"/>
                  </p14:xfrm>
                </p:contentPart>
              </mc:Choice>
              <mc:Fallback>
                <p:pic>
                  <p:nvPicPr>
                    <p:cNvPr id="2148" name="Entrada de lápiz 2147">
                      <a:extLst>
                        <a:ext uri="{FF2B5EF4-FFF2-40B4-BE49-F238E27FC236}">
                          <a16:creationId xmlns:a16="http://schemas.microsoft.com/office/drawing/2014/main" id="{D58D010A-58B5-769A-1956-4A12B83FF4C2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3075660" y="574380"/>
                      <a:ext cx="572040" cy="182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9">
                  <p14:nvContentPartPr>
                    <p14:cNvPr id="2149" name="Entrada de lápiz 2148">
                      <a:extLst>
                        <a:ext uri="{FF2B5EF4-FFF2-40B4-BE49-F238E27FC236}">
                          <a16:creationId xmlns:a16="http://schemas.microsoft.com/office/drawing/2014/main" id="{CA24D1D4-CE84-4444-FFE1-5D71F9E280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43980" y="542700"/>
                    <a:ext cx="590040" cy="211680"/>
                  </p14:xfrm>
                </p:contentPart>
              </mc:Choice>
              <mc:Fallback>
                <p:pic>
                  <p:nvPicPr>
                    <p:cNvPr id="2149" name="Entrada de lápiz 2148">
                      <a:extLst>
                        <a:ext uri="{FF2B5EF4-FFF2-40B4-BE49-F238E27FC236}">
                          <a16:creationId xmlns:a16="http://schemas.microsoft.com/office/drawing/2014/main" id="{CA24D1D4-CE84-4444-FFE1-5D71F9E280F9}"/>
                        </a:ext>
                      </a:extLst>
                    </p:cNvPr>
                    <p:cNvPicPr/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3039660" y="538380"/>
                      <a:ext cx="598680" cy="220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1">
                  <p14:nvContentPartPr>
                    <p14:cNvPr id="2150" name="Entrada de lápiz 2149">
                      <a:extLst>
                        <a:ext uri="{FF2B5EF4-FFF2-40B4-BE49-F238E27FC236}">
                          <a16:creationId xmlns:a16="http://schemas.microsoft.com/office/drawing/2014/main" id="{E1BF0A30-0EB2-5224-B9DE-88B1D9E6C8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08700" y="506700"/>
                    <a:ext cx="614880" cy="264600"/>
                  </p14:xfrm>
                </p:contentPart>
              </mc:Choice>
              <mc:Fallback>
                <p:pic>
                  <p:nvPicPr>
                    <p:cNvPr id="2150" name="Entrada de lápiz 2149">
                      <a:extLst>
                        <a:ext uri="{FF2B5EF4-FFF2-40B4-BE49-F238E27FC236}">
                          <a16:creationId xmlns:a16="http://schemas.microsoft.com/office/drawing/2014/main" id="{E1BF0A30-0EB2-5224-B9DE-88B1D9E6C823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3004377" y="502380"/>
                      <a:ext cx="623525" cy="2732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pic>
          <p:nvPicPr>
            <p:cNvPr id="2137" name="Picture 6" descr="icono de cerebro aislado sobre fondo blanco. cerebro icono vector  ilustración de diseño similar. símbolo de icono de cerebro para logotipo,  web, aplicación y plantilla. 6408298 Vector en Vecteezy">
              <a:extLst>
                <a:ext uri="{FF2B5EF4-FFF2-40B4-BE49-F238E27FC236}">
                  <a16:creationId xmlns:a16="http://schemas.microsoft.com/office/drawing/2014/main" id="{D46D30F3-90A0-78F4-8F3D-274BDC758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853" y="564071"/>
              <a:ext cx="905227" cy="905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38" name="Flecha: a la derecha 2137">
              <a:extLst>
                <a:ext uri="{FF2B5EF4-FFF2-40B4-BE49-F238E27FC236}">
                  <a16:creationId xmlns:a16="http://schemas.microsoft.com/office/drawing/2014/main" id="{8DD25076-DC8E-C47A-F952-747D15367374}"/>
                </a:ext>
              </a:extLst>
            </p:cNvPr>
            <p:cNvSpPr/>
            <p:nvPr/>
          </p:nvSpPr>
          <p:spPr>
            <a:xfrm>
              <a:off x="3873835" y="759206"/>
              <a:ext cx="707562" cy="368214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139" name="CuadroTexto 2138">
              <a:extLst>
                <a:ext uri="{FF2B5EF4-FFF2-40B4-BE49-F238E27FC236}">
                  <a16:creationId xmlns:a16="http://schemas.microsoft.com/office/drawing/2014/main" id="{32431DCF-2F31-974C-F0BD-12BE5494B127}"/>
                </a:ext>
              </a:extLst>
            </p:cNvPr>
            <p:cNvSpPr txBox="1"/>
            <p:nvPr/>
          </p:nvSpPr>
          <p:spPr>
            <a:xfrm>
              <a:off x="5880509" y="1530827"/>
              <a:ext cx="22781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600" dirty="0">
                  <a:latin typeface="Century Gothic" panose="020B0502020202020204" pitchFamily="34" charset="0"/>
                </a:rPr>
                <a:t>Anatomical Domain</a:t>
              </a:r>
            </a:p>
          </p:txBody>
        </p:sp>
        <p:sp>
          <p:nvSpPr>
            <p:cNvPr id="2140" name="CuadroTexto 2139">
              <a:extLst>
                <a:ext uri="{FF2B5EF4-FFF2-40B4-BE49-F238E27FC236}">
                  <a16:creationId xmlns:a16="http://schemas.microsoft.com/office/drawing/2014/main" id="{CA9B39EA-7C2E-E493-F08E-16E440D4FB99}"/>
                </a:ext>
              </a:extLst>
            </p:cNvPr>
            <p:cNvSpPr txBox="1"/>
            <p:nvPr/>
          </p:nvSpPr>
          <p:spPr>
            <a:xfrm>
              <a:off x="5889980" y="3115485"/>
              <a:ext cx="22781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600" dirty="0">
                  <a:latin typeface="Century Gothic" panose="020B0502020202020204" pitchFamily="34" charset="0"/>
                  <a:cs typeface="GothicE" panose="00000400000000000000" pitchFamily="2" charset="0"/>
                </a:rPr>
                <a:t>Functional Domain</a:t>
              </a:r>
            </a:p>
          </p:txBody>
        </p:sp>
        <p:sp>
          <p:nvSpPr>
            <p:cNvPr id="2141" name="CuadroTexto 2140">
              <a:extLst>
                <a:ext uri="{FF2B5EF4-FFF2-40B4-BE49-F238E27FC236}">
                  <a16:creationId xmlns:a16="http://schemas.microsoft.com/office/drawing/2014/main" id="{8CB480E6-5383-1EDA-0B4A-30BD766BE752}"/>
                </a:ext>
              </a:extLst>
            </p:cNvPr>
            <p:cNvSpPr txBox="1"/>
            <p:nvPr/>
          </p:nvSpPr>
          <p:spPr>
            <a:xfrm>
              <a:off x="8354600" y="2260527"/>
              <a:ext cx="2497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1600" dirty="0">
                  <a:latin typeface="Century Gothic" panose="020B0502020202020204" pitchFamily="34" charset="0"/>
                </a:rPr>
                <a:t>Nodes: Types of cells and activation (binary)</a:t>
              </a:r>
            </a:p>
          </p:txBody>
        </p:sp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142" name="Entrada de lápiz 2141">
                  <a:extLst>
                    <a:ext uri="{FF2B5EF4-FFF2-40B4-BE49-F238E27FC236}">
                      <a16:creationId xmlns:a16="http://schemas.microsoft.com/office/drawing/2014/main" id="{A3B9367E-FE3C-1E3F-6CF7-37A32D212D22}"/>
                    </a:ext>
                  </a:extLst>
                </p14:cNvPr>
                <p14:cNvContentPartPr/>
                <p14:nvPr/>
              </p14:nvContentPartPr>
              <p14:xfrm>
                <a:off x="8586283" y="1888978"/>
                <a:ext cx="515160" cy="360360"/>
              </p14:xfrm>
            </p:contentPart>
          </mc:Choice>
          <mc:Fallback>
            <p:pic>
              <p:nvPicPr>
                <p:cNvPr id="2142" name="Entrada de lápiz 2141">
                  <a:extLst>
                    <a:ext uri="{FF2B5EF4-FFF2-40B4-BE49-F238E27FC236}">
                      <a16:creationId xmlns:a16="http://schemas.microsoft.com/office/drawing/2014/main" id="{A3B9367E-FE3C-1E3F-6CF7-37A32D212D2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568283" y="1870978"/>
                  <a:ext cx="55080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143" name="Entrada de lápiz 2142">
                  <a:extLst>
                    <a:ext uri="{FF2B5EF4-FFF2-40B4-BE49-F238E27FC236}">
                      <a16:creationId xmlns:a16="http://schemas.microsoft.com/office/drawing/2014/main" id="{69874536-E3F1-D14C-B439-D09B1E6DC1AD}"/>
                    </a:ext>
                  </a:extLst>
                </p14:cNvPr>
                <p14:cNvContentPartPr/>
                <p14:nvPr/>
              </p14:nvContentPartPr>
              <p14:xfrm>
                <a:off x="9084175" y="1844632"/>
                <a:ext cx="42120" cy="55440"/>
              </p14:xfrm>
            </p:contentPart>
          </mc:Choice>
          <mc:Fallback>
            <p:pic>
              <p:nvPicPr>
                <p:cNvPr id="2143" name="Entrada de lápiz 2142">
                  <a:extLst>
                    <a:ext uri="{FF2B5EF4-FFF2-40B4-BE49-F238E27FC236}">
                      <a16:creationId xmlns:a16="http://schemas.microsoft.com/office/drawing/2014/main" id="{69874536-E3F1-D14C-B439-D09B1E6DC1A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079892" y="1840312"/>
                  <a:ext cx="50687" cy="640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187" name="Audio 2186">
            <a:hlinkClick r:id="" action="ppaction://media"/>
            <a:extLst>
              <a:ext uri="{FF2B5EF4-FFF2-40B4-BE49-F238E27FC236}">
                <a16:creationId xmlns:a16="http://schemas.microsoft.com/office/drawing/2014/main" id="{9FD8A6EB-C509-B85B-6CD0-AC185AD355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9"/>
          <a:srcRect l="-456250" t="-456250" r="-456250" b="-4562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09909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4488">
        <p:fade/>
      </p:transition>
    </mc:Choice>
    <mc:Fallback>
      <p:transition advTm="44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8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6395D-F6DE-C7F9-EC98-A5B2D0B5F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1BD45FEF-540D-421B-EC2A-39B288C9CB87}"/>
              </a:ext>
            </a:extLst>
          </p:cNvPr>
          <p:cNvGrpSpPr/>
          <p:nvPr/>
        </p:nvGrpSpPr>
        <p:grpSpPr>
          <a:xfrm>
            <a:off x="806143" y="146328"/>
            <a:ext cx="10045457" cy="3309062"/>
            <a:chOff x="806143" y="146328"/>
            <a:chExt cx="10045457" cy="3309062"/>
          </a:xfrm>
        </p:grpSpPr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2D00ABD1-02DB-558D-F89B-35AAD9073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14803" y="2253214"/>
              <a:ext cx="1440000" cy="772653"/>
            </a:xfrm>
            <a:prstGeom prst="rect">
              <a:avLst/>
            </a:prstGeom>
            <a:ln w="25400">
              <a:solidFill>
                <a:schemeClr val="tx1"/>
              </a:solidFill>
            </a:ln>
            <a:scene3d>
              <a:camera prst="orthographicFront">
                <a:rot lat="900000" lon="18899981" rev="0"/>
              </a:camera>
              <a:lightRig rig="threePt" dir="t"/>
            </a:scene3d>
          </p:spPr>
        </p:pic>
        <p:pic>
          <p:nvPicPr>
            <p:cNvPr id="1026" name="Picture 2" descr="Mouse cartoon outline: Más de 14,948 ilustraciones y dibujos de stock con  licencia libres de regalías | Shutterstock">
              <a:extLst>
                <a:ext uri="{FF2B5EF4-FFF2-40B4-BE49-F238E27FC236}">
                  <a16:creationId xmlns:a16="http://schemas.microsoft.com/office/drawing/2014/main" id="{446D3274-772B-3861-0708-CEE308C7BB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214" b="83929" l="10000" r="90000">
                          <a14:foregroundMark x1="43015" y1="41429" x2="42683" y2="41150"/>
                          <a14:foregroundMark x1="43984" y1="42243" x2="43015" y2="41429"/>
                          <a14:foregroundMark x1="28077" y1="31429" x2="35769" y2="31429"/>
                          <a14:foregroundMark x1="26538" y1="33929" x2="33462" y2="36429"/>
                          <a14:foregroundMark x1="40385" y1="25357" x2="40385" y2="25357"/>
                          <a14:foregroundMark x1="55769" y1="22143" x2="53846" y2="23929"/>
                          <a14:foregroundMark x1="44528" y1="75931" x2="45769" y2="74643"/>
                          <a14:foregroundMark x1="39866" y1="80770" x2="42322" y2="78220"/>
                          <a14:foregroundMark x1="47647" y1="83929" x2="47692" y2="83929"/>
                          <a14:foregroundMark x1="47287" y1="83929" x2="47574" y2="83929"/>
                          <a14:foregroundMark x1="44198" y1="83929" x2="45828" y2="83929"/>
                          <a14:foregroundMark x1="34615" y1="83929" x2="42450" y2="83929"/>
                          <a14:backgroundMark x1="33864" y1="35980" x2="38846" y2="39286"/>
                          <a14:backgroundMark x1="40385" y1="39643" x2="41923" y2="39643"/>
                          <a14:backgroundMark x1="46538" y1="44286" x2="49615" y2="45357"/>
                          <a14:backgroundMark x1="41154" y1="40000" x2="43077" y2="40714"/>
                          <a14:backgroundMark x1="40000" y1="38929" x2="34121" y2="35694"/>
                          <a14:backgroundMark x1="39615" y1="38571" x2="41923" y2="38214"/>
                          <a14:backgroundMark x1="41923" y1="40714" x2="41923" y2="41071"/>
                          <a14:backgroundMark x1="42692" y1="41429" x2="42692" y2="41429"/>
                          <a14:backgroundMark x1="42692" y1="41429" x2="42692" y2="41429"/>
                          <a14:backgroundMark x1="42692" y1="41429" x2="42692" y2="41429"/>
                          <a14:backgroundMark x1="45769" y1="44286" x2="45769" y2="44286"/>
                          <a14:backgroundMark x1="45769" y1="44286" x2="45769" y2="44286"/>
                          <a14:backgroundMark x1="46154" y1="44286" x2="45385" y2="44286"/>
                          <a14:backgroundMark x1="45385" y1="44286" x2="46538" y2="44286"/>
                          <a14:backgroundMark x1="44231" y1="77500" x2="41923" y2="75714"/>
                          <a14:backgroundMark x1="45000" y1="77143" x2="44231" y2="75357"/>
                          <a14:backgroundMark x1="43846" y1="77500" x2="43846" y2="75714"/>
                          <a14:backgroundMark x1="42692" y1="77500" x2="42308" y2="78214"/>
                          <a14:backgroundMark x1="40769" y1="81429" x2="40000" y2="821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762"/>
            <a:stretch>
              <a:fillRect/>
            </a:stretch>
          </p:blipFill>
          <p:spPr bwMode="auto">
            <a:xfrm>
              <a:off x="2546283" y="326006"/>
              <a:ext cx="1232889" cy="1171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Mouse cartoon outline: Más de 14,948 ilustraciones y dibujos de stock con  licencia libres de regalías | Shutterstock">
              <a:extLst>
                <a:ext uri="{FF2B5EF4-FFF2-40B4-BE49-F238E27FC236}">
                  <a16:creationId xmlns:a16="http://schemas.microsoft.com/office/drawing/2014/main" id="{751C5124-EAF0-6ABF-232E-551FD7B9CA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214" b="83929" l="10000" r="90000">
                          <a14:foregroundMark x1="43015" y1="41429" x2="42683" y2="41150"/>
                          <a14:foregroundMark x1="43984" y1="42243" x2="43015" y2="41429"/>
                          <a14:foregroundMark x1="28077" y1="31429" x2="35769" y2="31429"/>
                          <a14:foregroundMark x1="26538" y1="33929" x2="33462" y2="36429"/>
                          <a14:foregroundMark x1="40385" y1="25357" x2="40385" y2="25357"/>
                          <a14:foregroundMark x1="55769" y1="22143" x2="53846" y2="23929"/>
                          <a14:foregroundMark x1="44528" y1="75931" x2="45769" y2="74643"/>
                          <a14:foregroundMark x1="39866" y1="80770" x2="42322" y2="78220"/>
                          <a14:foregroundMark x1="47647" y1="83929" x2="47692" y2="83929"/>
                          <a14:foregroundMark x1="47287" y1="83929" x2="47574" y2="83929"/>
                          <a14:foregroundMark x1="44198" y1="83929" x2="45828" y2="83929"/>
                          <a14:foregroundMark x1="34615" y1="83929" x2="42450" y2="83929"/>
                          <a14:backgroundMark x1="33864" y1="35980" x2="38846" y2="39286"/>
                          <a14:backgroundMark x1="40385" y1="39643" x2="41923" y2="39643"/>
                          <a14:backgroundMark x1="46538" y1="44286" x2="49615" y2="45357"/>
                          <a14:backgroundMark x1="41154" y1="40000" x2="43077" y2="40714"/>
                          <a14:backgroundMark x1="40000" y1="38929" x2="34121" y2="35694"/>
                          <a14:backgroundMark x1="39615" y1="38571" x2="41923" y2="38214"/>
                          <a14:backgroundMark x1="41923" y1="40714" x2="41923" y2="41071"/>
                          <a14:backgroundMark x1="42692" y1="41429" x2="42692" y2="41429"/>
                          <a14:backgroundMark x1="42692" y1="41429" x2="42692" y2="41429"/>
                          <a14:backgroundMark x1="42692" y1="41429" x2="42692" y2="41429"/>
                          <a14:backgroundMark x1="45769" y1="44286" x2="45769" y2="44286"/>
                          <a14:backgroundMark x1="45769" y1="44286" x2="45769" y2="44286"/>
                          <a14:backgroundMark x1="46154" y1="44286" x2="45385" y2="44286"/>
                          <a14:backgroundMark x1="45385" y1="44286" x2="46538" y2="44286"/>
                          <a14:backgroundMark x1="44231" y1="77500" x2="41923" y2="75714"/>
                          <a14:backgroundMark x1="45000" y1="77143" x2="44231" y2="75357"/>
                          <a14:backgroundMark x1="43846" y1="77500" x2="43846" y2="75714"/>
                          <a14:backgroundMark x1="42692" y1="77500" x2="42308" y2="78214"/>
                          <a14:backgroundMark x1="40769" y1="81429" x2="40000" y2="821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762"/>
            <a:stretch>
              <a:fillRect/>
            </a:stretch>
          </p:blipFill>
          <p:spPr bwMode="auto">
            <a:xfrm>
              <a:off x="2494034" y="1963225"/>
              <a:ext cx="1232889" cy="1171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4FD328E2-8249-B225-38A9-22932A015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37762" y="2212334"/>
              <a:ext cx="1070489" cy="745588"/>
            </a:xfrm>
            <a:prstGeom prst="rect">
              <a:avLst/>
            </a:prstGeom>
          </p:spPr>
        </p:pic>
        <p:sp>
          <p:nvSpPr>
            <p:cNvPr id="56" name="Flecha: a la derecha 55">
              <a:extLst>
                <a:ext uri="{FF2B5EF4-FFF2-40B4-BE49-F238E27FC236}">
                  <a16:creationId xmlns:a16="http://schemas.microsoft.com/office/drawing/2014/main" id="{76E1B8FC-432E-B388-963F-9898EBD2E64E}"/>
                </a:ext>
              </a:extLst>
            </p:cNvPr>
            <p:cNvSpPr/>
            <p:nvPr/>
          </p:nvSpPr>
          <p:spPr>
            <a:xfrm>
              <a:off x="5476953" y="759206"/>
              <a:ext cx="707562" cy="368214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grpSp>
          <p:nvGrpSpPr>
            <p:cNvPr id="1034" name="Grupo 1033">
              <a:extLst>
                <a:ext uri="{FF2B5EF4-FFF2-40B4-BE49-F238E27FC236}">
                  <a16:creationId xmlns:a16="http://schemas.microsoft.com/office/drawing/2014/main" id="{6C98B500-D94A-8762-4C17-BE31F6594DE0}"/>
                </a:ext>
              </a:extLst>
            </p:cNvPr>
            <p:cNvGrpSpPr/>
            <p:nvPr/>
          </p:nvGrpSpPr>
          <p:grpSpPr>
            <a:xfrm>
              <a:off x="6342344" y="257802"/>
              <a:ext cx="1592686" cy="1291431"/>
              <a:chOff x="3935668" y="2042571"/>
              <a:chExt cx="1592686" cy="1291431"/>
            </a:xfrm>
          </p:grpSpPr>
          <p:sp>
            <p:nvSpPr>
              <p:cNvPr id="59" name="Elipse 58">
                <a:extLst>
                  <a:ext uri="{FF2B5EF4-FFF2-40B4-BE49-F238E27FC236}">
                    <a16:creationId xmlns:a16="http://schemas.microsoft.com/office/drawing/2014/main" id="{6C8F9D59-F4C4-B727-58B3-AA634E291EA2}"/>
                  </a:ext>
                </a:extLst>
              </p:cNvPr>
              <p:cNvSpPr/>
              <p:nvPr/>
            </p:nvSpPr>
            <p:spPr>
              <a:xfrm rot="20575525">
                <a:off x="4139385" y="2042571"/>
                <a:ext cx="288205" cy="288000"/>
              </a:xfrm>
              <a:prstGeom prst="ellipse">
                <a:avLst/>
              </a:prstGeom>
              <a:noFill/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60" name="Elipse 59">
                <a:extLst>
                  <a:ext uri="{FF2B5EF4-FFF2-40B4-BE49-F238E27FC236}">
                    <a16:creationId xmlns:a16="http://schemas.microsoft.com/office/drawing/2014/main" id="{235B6447-A4D5-2E7C-2262-E78EF539DE68}"/>
                  </a:ext>
                </a:extLst>
              </p:cNvPr>
              <p:cNvSpPr/>
              <p:nvPr/>
            </p:nvSpPr>
            <p:spPr>
              <a:xfrm rot="19446628">
                <a:off x="4617716" y="2330571"/>
                <a:ext cx="288205" cy="28800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408BB99D-9B36-730E-0080-FE6391498DE7}"/>
                  </a:ext>
                </a:extLst>
              </p:cNvPr>
              <p:cNvSpPr/>
              <p:nvPr/>
            </p:nvSpPr>
            <p:spPr>
              <a:xfrm rot="1837068">
                <a:off x="4193651" y="3046002"/>
                <a:ext cx="288205" cy="288000"/>
              </a:xfrm>
              <a:prstGeom prst="ellipse">
                <a:avLst/>
              </a:prstGeom>
              <a:noFill/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62" name="Elipse 61">
                <a:extLst>
                  <a:ext uri="{FF2B5EF4-FFF2-40B4-BE49-F238E27FC236}">
                    <a16:creationId xmlns:a16="http://schemas.microsoft.com/office/drawing/2014/main" id="{499CF1E9-A80F-8983-A40D-7A073E2ECD1B}"/>
                  </a:ext>
                </a:extLst>
              </p:cNvPr>
              <p:cNvSpPr/>
              <p:nvPr/>
            </p:nvSpPr>
            <p:spPr>
              <a:xfrm rot="19442714">
                <a:off x="4560657" y="2829313"/>
                <a:ext cx="288205" cy="28800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63" name="Elipse 62">
                <a:extLst>
                  <a:ext uri="{FF2B5EF4-FFF2-40B4-BE49-F238E27FC236}">
                    <a16:creationId xmlns:a16="http://schemas.microsoft.com/office/drawing/2014/main" id="{8A52EFE3-76F7-8C1B-253E-ACBC99F55D8E}"/>
                  </a:ext>
                </a:extLst>
              </p:cNvPr>
              <p:cNvSpPr/>
              <p:nvPr/>
            </p:nvSpPr>
            <p:spPr>
              <a:xfrm rot="20419629">
                <a:off x="3935668" y="2598820"/>
                <a:ext cx="288205" cy="288000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024" name="Elipse 1023">
                <a:extLst>
                  <a:ext uri="{FF2B5EF4-FFF2-40B4-BE49-F238E27FC236}">
                    <a16:creationId xmlns:a16="http://schemas.microsoft.com/office/drawing/2014/main" id="{F7499AB8-EFC0-9F79-A675-21BAD1482A8D}"/>
                  </a:ext>
                </a:extLst>
              </p:cNvPr>
              <p:cNvSpPr/>
              <p:nvPr/>
            </p:nvSpPr>
            <p:spPr>
              <a:xfrm>
                <a:off x="5240149" y="2262462"/>
                <a:ext cx="288205" cy="288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025" name="Elipse 1024">
                <a:extLst>
                  <a:ext uri="{FF2B5EF4-FFF2-40B4-BE49-F238E27FC236}">
                    <a16:creationId xmlns:a16="http://schemas.microsoft.com/office/drawing/2014/main" id="{ABB51E06-1780-9EBA-0761-F82A3C829282}"/>
                  </a:ext>
                </a:extLst>
              </p:cNvPr>
              <p:cNvSpPr/>
              <p:nvPr/>
            </p:nvSpPr>
            <p:spPr>
              <a:xfrm rot="856740">
                <a:off x="5113418" y="2738372"/>
                <a:ext cx="288205" cy="288000"/>
              </a:xfrm>
              <a:prstGeom prst="ellipse">
                <a:avLst/>
              </a:prstGeom>
              <a:noFill/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cxnSp>
            <p:nvCxnSpPr>
              <p:cNvPr id="1027" name="Conector recto 1026">
                <a:extLst>
                  <a:ext uri="{FF2B5EF4-FFF2-40B4-BE49-F238E27FC236}">
                    <a16:creationId xmlns:a16="http://schemas.microsoft.com/office/drawing/2014/main" id="{8CD87D64-EBB4-3154-6936-D46714B09C5B}"/>
                  </a:ext>
                </a:extLst>
              </p:cNvPr>
              <p:cNvCxnSpPr>
                <a:stCxn id="1024" idx="4"/>
                <a:endCxn id="1025" idx="0"/>
              </p:cNvCxnSpPr>
              <p:nvPr/>
            </p:nvCxnSpPr>
            <p:spPr>
              <a:xfrm flipH="1">
                <a:off x="5293038" y="2550462"/>
                <a:ext cx="91214" cy="1923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8" name="Conector recto 1027">
                <a:extLst>
                  <a:ext uri="{FF2B5EF4-FFF2-40B4-BE49-F238E27FC236}">
                    <a16:creationId xmlns:a16="http://schemas.microsoft.com/office/drawing/2014/main" id="{32C1F39A-188D-8148-D054-1879F55B4DFE}"/>
                  </a:ext>
                </a:extLst>
              </p:cNvPr>
              <p:cNvCxnSpPr>
                <a:cxnSpLocks/>
                <a:stCxn id="60" idx="4"/>
                <a:endCxn id="1025" idx="2"/>
              </p:cNvCxnSpPr>
              <p:nvPr/>
            </p:nvCxnSpPr>
            <p:spPr>
              <a:xfrm>
                <a:off x="4846235" y="2591232"/>
                <a:ext cx="271635" cy="2555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9" name="Conector recto 1028">
                <a:extLst>
                  <a:ext uri="{FF2B5EF4-FFF2-40B4-BE49-F238E27FC236}">
                    <a16:creationId xmlns:a16="http://schemas.microsoft.com/office/drawing/2014/main" id="{64ACBC2D-B22D-F33C-B526-E9537E152E4B}"/>
                  </a:ext>
                </a:extLst>
              </p:cNvPr>
              <p:cNvCxnSpPr>
                <a:cxnSpLocks/>
                <a:stCxn id="1024" idx="3"/>
                <a:endCxn id="62" idx="6"/>
              </p:cNvCxnSpPr>
              <p:nvPr/>
            </p:nvCxnSpPr>
            <p:spPr>
              <a:xfrm flipH="1">
                <a:off x="4821408" y="2508285"/>
                <a:ext cx="460948" cy="3804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0" name="Conector recto 1029">
                <a:extLst>
                  <a:ext uri="{FF2B5EF4-FFF2-40B4-BE49-F238E27FC236}">
                    <a16:creationId xmlns:a16="http://schemas.microsoft.com/office/drawing/2014/main" id="{6F94FEF6-2213-B065-24C0-D6BF703279C9}"/>
                  </a:ext>
                </a:extLst>
              </p:cNvPr>
              <p:cNvCxnSpPr>
                <a:cxnSpLocks/>
                <a:stCxn id="59" idx="4"/>
                <a:endCxn id="62" idx="0"/>
              </p:cNvCxnSpPr>
              <p:nvPr/>
            </p:nvCxnSpPr>
            <p:spPr>
              <a:xfrm>
                <a:off x="4325769" y="2324224"/>
                <a:ext cx="294442" cy="5325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1" name="Conector recto 1030">
                <a:extLst>
                  <a:ext uri="{FF2B5EF4-FFF2-40B4-BE49-F238E27FC236}">
                    <a16:creationId xmlns:a16="http://schemas.microsoft.com/office/drawing/2014/main" id="{F1DC0C2C-8189-E005-6D46-F2293D0944CE}"/>
                  </a:ext>
                </a:extLst>
              </p:cNvPr>
              <p:cNvCxnSpPr>
                <a:cxnSpLocks/>
                <a:stCxn id="63" idx="6"/>
                <a:endCxn id="60" idx="2"/>
              </p:cNvCxnSpPr>
              <p:nvPr/>
            </p:nvCxnSpPr>
            <p:spPr>
              <a:xfrm flipV="1">
                <a:off x="4215462" y="2559047"/>
                <a:ext cx="429612" cy="13526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2" name="Conector recto 1031">
                <a:extLst>
                  <a:ext uri="{FF2B5EF4-FFF2-40B4-BE49-F238E27FC236}">
                    <a16:creationId xmlns:a16="http://schemas.microsoft.com/office/drawing/2014/main" id="{4468C530-A2F2-574D-A8FE-D583D908FD9F}"/>
                  </a:ext>
                </a:extLst>
              </p:cNvPr>
              <p:cNvCxnSpPr>
                <a:cxnSpLocks/>
                <a:stCxn id="62" idx="1"/>
                <a:endCxn id="61" idx="0"/>
              </p:cNvCxnSpPr>
              <p:nvPr/>
            </p:nvCxnSpPr>
            <p:spPr>
              <a:xfrm flipH="1">
                <a:off x="4411094" y="2950717"/>
                <a:ext cx="151398" cy="11536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3" name="Conector recto 1032">
                <a:extLst>
                  <a:ext uri="{FF2B5EF4-FFF2-40B4-BE49-F238E27FC236}">
                    <a16:creationId xmlns:a16="http://schemas.microsoft.com/office/drawing/2014/main" id="{966FBE9A-0F5A-028B-64B5-3029F51A59C7}"/>
                  </a:ext>
                </a:extLst>
              </p:cNvPr>
              <p:cNvCxnSpPr>
                <a:cxnSpLocks/>
                <a:stCxn id="63" idx="4"/>
                <a:endCxn id="61" idx="1"/>
              </p:cNvCxnSpPr>
              <p:nvPr/>
            </p:nvCxnSpPr>
            <p:spPr>
              <a:xfrm>
                <a:off x="4128248" y="2878415"/>
                <a:ext cx="173675" cy="17206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5" name="Flecha: a la derecha 1034">
              <a:extLst>
                <a:ext uri="{FF2B5EF4-FFF2-40B4-BE49-F238E27FC236}">
                  <a16:creationId xmlns:a16="http://schemas.microsoft.com/office/drawing/2014/main" id="{0D54EC2C-FFD0-DCE2-2083-A6B5171C5B26}"/>
                </a:ext>
              </a:extLst>
            </p:cNvPr>
            <p:cNvSpPr/>
            <p:nvPr/>
          </p:nvSpPr>
          <p:spPr>
            <a:xfrm>
              <a:off x="3726810" y="2438929"/>
              <a:ext cx="707562" cy="368214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36" name="Flecha: a la derecha 1035">
              <a:extLst>
                <a:ext uri="{FF2B5EF4-FFF2-40B4-BE49-F238E27FC236}">
                  <a16:creationId xmlns:a16="http://schemas.microsoft.com/office/drawing/2014/main" id="{F65FD37B-0E8F-66D1-5223-B7892AD50380}"/>
                </a:ext>
              </a:extLst>
            </p:cNvPr>
            <p:cNvSpPr/>
            <p:nvPr/>
          </p:nvSpPr>
          <p:spPr>
            <a:xfrm>
              <a:off x="5722217" y="2471426"/>
              <a:ext cx="707562" cy="368214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grpSp>
          <p:nvGrpSpPr>
            <p:cNvPr id="1067" name="Grupo 1066">
              <a:extLst>
                <a:ext uri="{FF2B5EF4-FFF2-40B4-BE49-F238E27FC236}">
                  <a16:creationId xmlns:a16="http://schemas.microsoft.com/office/drawing/2014/main" id="{80A4967B-92F8-84DC-19E3-474F00FB019A}"/>
                </a:ext>
              </a:extLst>
            </p:cNvPr>
            <p:cNvGrpSpPr/>
            <p:nvPr/>
          </p:nvGrpSpPr>
          <p:grpSpPr>
            <a:xfrm>
              <a:off x="6578090" y="1966889"/>
              <a:ext cx="1385738" cy="1163675"/>
              <a:chOff x="5722002" y="1999043"/>
              <a:chExt cx="1385738" cy="1163675"/>
            </a:xfrm>
          </p:grpSpPr>
          <p:sp>
            <p:nvSpPr>
              <p:cNvPr id="1038" name="Elipse 1037">
                <a:extLst>
                  <a:ext uri="{FF2B5EF4-FFF2-40B4-BE49-F238E27FC236}">
                    <a16:creationId xmlns:a16="http://schemas.microsoft.com/office/drawing/2014/main" id="{58DF7474-7685-6334-1AE3-AEBC5A5F3AC6}"/>
                  </a:ext>
                </a:extLst>
              </p:cNvPr>
              <p:cNvSpPr/>
              <p:nvPr/>
            </p:nvSpPr>
            <p:spPr>
              <a:xfrm rot="20575525">
                <a:off x="5925719" y="1999043"/>
                <a:ext cx="288205" cy="288000"/>
              </a:xfrm>
              <a:prstGeom prst="ellipse">
                <a:avLst/>
              </a:prstGeom>
              <a:solidFill>
                <a:srgbClr val="F6BEC9"/>
              </a:solidFill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039" name="Elipse 1038">
                <a:extLst>
                  <a:ext uri="{FF2B5EF4-FFF2-40B4-BE49-F238E27FC236}">
                    <a16:creationId xmlns:a16="http://schemas.microsoft.com/office/drawing/2014/main" id="{ED9D0598-4606-2EAB-EFEA-D6AA21186F64}"/>
                  </a:ext>
                </a:extLst>
              </p:cNvPr>
              <p:cNvSpPr/>
              <p:nvPr/>
            </p:nvSpPr>
            <p:spPr>
              <a:xfrm rot="19446628">
                <a:off x="6319386" y="2224991"/>
                <a:ext cx="288205" cy="288000"/>
              </a:xfrm>
              <a:prstGeom prst="ellipse">
                <a:avLst/>
              </a:prstGeom>
              <a:solidFill>
                <a:srgbClr val="F15B5B"/>
              </a:solidFill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040" name="Elipse 1039">
                <a:extLst>
                  <a:ext uri="{FF2B5EF4-FFF2-40B4-BE49-F238E27FC236}">
                    <a16:creationId xmlns:a16="http://schemas.microsoft.com/office/drawing/2014/main" id="{83B8FF54-E465-F63C-3F0A-2356723E2FDD}"/>
                  </a:ext>
                </a:extLst>
              </p:cNvPr>
              <p:cNvSpPr/>
              <p:nvPr/>
            </p:nvSpPr>
            <p:spPr>
              <a:xfrm rot="1837068">
                <a:off x="5972685" y="2874718"/>
                <a:ext cx="288205" cy="288000"/>
              </a:xfrm>
              <a:prstGeom prst="ellipse">
                <a:avLst/>
              </a:prstGeom>
              <a:noFill/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041" name="Elipse 1040">
                <a:extLst>
                  <a:ext uri="{FF2B5EF4-FFF2-40B4-BE49-F238E27FC236}">
                    <a16:creationId xmlns:a16="http://schemas.microsoft.com/office/drawing/2014/main" id="{A7BFBBA0-CB82-EE49-D55E-A00F33C75875}"/>
                  </a:ext>
                </a:extLst>
              </p:cNvPr>
              <p:cNvSpPr/>
              <p:nvPr/>
            </p:nvSpPr>
            <p:spPr>
              <a:xfrm rot="19442714">
                <a:off x="6318905" y="2674457"/>
                <a:ext cx="288205" cy="288000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042" name="Elipse 1041">
                <a:extLst>
                  <a:ext uri="{FF2B5EF4-FFF2-40B4-BE49-F238E27FC236}">
                    <a16:creationId xmlns:a16="http://schemas.microsoft.com/office/drawing/2014/main" id="{62AF4CF4-E6FA-E314-3588-F7CA6F69D8B6}"/>
                  </a:ext>
                </a:extLst>
              </p:cNvPr>
              <p:cNvSpPr/>
              <p:nvPr/>
            </p:nvSpPr>
            <p:spPr>
              <a:xfrm rot="20419629">
                <a:off x="5722002" y="2489590"/>
                <a:ext cx="288205" cy="288000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043" name="Elipse 1042">
                <a:extLst>
                  <a:ext uri="{FF2B5EF4-FFF2-40B4-BE49-F238E27FC236}">
                    <a16:creationId xmlns:a16="http://schemas.microsoft.com/office/drawing/2014/main" id="{480FA9DB-9DB8-110C-8926-895E0108CF24}"/>
                  </a:ext>
                </a:extLst>
              </p:cNvPr>
              <p:cNvSpPr/>
              <p:nvPr/>
            </p:nvSpPr>
            <p:spPr>
              <a:xfrm>
                <a:off x="6819535" y="2169658"/>
                <a:ext cx="288205" cy="288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044" name="Elipse 1043">
                <a:extLst>
                  <a:ext uri="{FF2B5EF4-FFF2-40B4-BE49-F238E27FC236}">
                    <a16:creationId xmlns:a16="http://schemas.microsoft.com/office/drawing/2014/main" id="{1D8729C6-2D33-185D-F5CB-B23C56E0414D}"/>
                  </a:ext>
                </a:extLst>
              </p:cNvPr>
              <p:cNvSpPr/>
              <p:nvPr/>
            </p:nvSpPr>
            <p:spPr>
              <a:xfrm rot="856740">
                <a:off x="6774934" y="2610892"/>
                <a:ext cx="288205" cy="288000"/>
              </a:xfrm>
              <a:prstGeom prst="ellipse">
                <a:avLst/>
              </a:prstGeom>
              <a:noFill/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</p:grpSp>
        <p:sp>
          <p:nvSpPr>
            <p:cNvPr id="1052" name="Elipse 1051">
              <a:extLst>
                <a:ext uri="{FF2B5EF4-FFF2-40B4-BE49-F238E27FC236}">
                  <a16:creationId xmlns:a16="http://schemas.microsoft.com/office/drawing/2014/main" id="{1552F90F-6C31-6887-492C-944A6B8568FD}"/>
                </a:ext>
              </a:extLst>
            </p:cNvPr>
            <p:cNvSpPr/>
            <p:nvPr/>
          </p:nvSpPr>
          <p:spPr>
            <a:xfrm rot="20575525">
              <a:off x="8937904" y="715072"/>
              <a:ext cx="288205" cy="288000"/>
            </a:xfrm>
            <a:prstGeom prst="ellipse">
              <a:avLst/>
            </a:prstGeom>
            <a:solidFill>
              <a:srgbClr val="F6BEC9"/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53" name="Elipse 1052">
              <a:extLst>
                <a:ext uri="{FF2B5EF4-FFF2-40B4-BE49-F238E27FC236}">
                  <a16:creationId xmlns:a16="http://schemas.microsoft.com/office/drawing/2014/main" id="{9C3FD439-3CE4-FE69-2BC6-0355B16F7D31}"/>
                </a:ext>
              </a:extLst>
            </p:cNvPr>
            <p:cNvSpPr/>
            <p:nvPr/>
          </p:nvSpPr>
          <p:spPr>
            <a:xfrm rot="19446628">
              <a:off x="9416235" y="1003072"/>
              <a:ext cx="288205" cy="288000"/>
            </a:xfrm>
            <a:prstGeom prst="ellipse">
              <a:avLst/>
            </a:prstGeom>
            <a:solidFill>
              <a:srgbClr val="F15B5B"/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54" name="Elipse 1053">
              <a:extLst>
                <a:ext uri="{FF2B5EF4-FFF2-40B4-BE49-F238E27FC236}">
                  <a16:creationId xmlns:a16="http://schemas.microsoft.com/office/drawing/2014/main" id="{C9E5D3A0-ED0D-EE98-4934-5421447BF958}"/>
                </a:ext>
              </a:extLst>
            </p:cNvPr>
            <p:cNvSpPr/>
            <p:nvPr/>
          </p:nvSpPr>
          <p:spPr>
            <a:xfrm rot="1837068">
              <a:off x="8992170" y="1718503"/>
              <a:ext cx="288205" cy="288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55" name="Elipse 1054">
              <a:extLst>
                <a:ext uri="{FF2B5EF4-FFF2-40B4-BE49-F238E27FC236}">
                  <a16:creationId xmlns:a16="http://schemas.microsoft.com/office/drawing/2014/main" id="{EE1D1D24-A3D0-1AD3-3F17-CA255D4F3B4F}"/>
                </a:ext>
              </a:extLst>
            </p:cNvPr>
            <p:cNvSpPr/>
            <p:nvPr/>
          </p:nvSpPr>
          <p:spPr>
            <a:xfrm rot="19442714">
              <a:off x="9359176" y="1506047"/>
              <a:ext cx="288205" cy="288000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56" name="Elipse 1055">
              <a:extLst>
                <a:ext uri="{FF2B5EF4-FFF2-40B4-BE49-F238E27FC236}">
                  <a16:creationId xmlns:a16="http://schemas.microsoft.com/office/drawing/2014/main" id="{063243E6-D6C5-6E04-4669-3EC50B218BE8}"/>
                </a:ext>
              </a:extLst>
            </p:cNvPr>
            <p:cNvSpPr/>
            <p:nvPr/>
          </p:nvSpPr>
          <p:spPr>
            <a:xfrm rot="20419629">
              <a:off x="8734187" y="1271321"/>
              <a:ext cx="288205" cy="2880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57" name="Elipse 1056">
              <a:extLst>
                <a:ext uri="{FF2B5EF4-FFF2-40B4-BE49-F238E27FC236}">
                  <a16:creationId xmlns:a16="http://schemas.microsoft.com/office/drawing/2014/main" id="{2651EBF0-C11F-FE27-554A-B349A1EA16C8}"/>
                </a:ext>
              </a:extLst>
            </p:cNvPr>
            <p:cNvSpPr/>
            <p:nvPr/>
          </p:nvSpPr>
          <p:spPr>
            <a:xfrm>
              <a:off x="10038668" y="934963"/>
              <a:ext cx="288205" cy="288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58" name="Elipse 1057">
              <a:extLst>
                <a:ext uri="{FF2B5EF4-FFF2-40B4-BE49-F238E27FC236}">
                  <a16:creationId xmlns:a16="http://schemas.microsoft.com/office/drawing/2014/main" id="{95E82E3D-7D2E-0D0B-DCF1-41DD0B9FC428}"/>
                </a:ext>
              </a:extLst>
            </p:cNvPr>
            <p:cNvSpPr/>
            <p:nvPr/>
          </p:nvSpPr>
          <p:spPr>
            <a:xfrm rot="856740">
              <a:off x="9911937" y="1410873"/>
              <a:ext cx="288205" cy="288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1059" name="Conector recto 1058">
              <a:extLst>
                <a:ext uri="{FF2B5EF4-FFF2-40B4-BE49-F238E27FC236}">
                  <a16:creationId xmlns:a16="http://schemas.microsoft.com/office/drawing/2014/main" id="{A9AD6A8D-B4EF-49CE-D03B-007D62CDEFBB}"/>
                </a:ext>
              </a:extLst>
            </p:cNvPr>
            <p:cNvCxnSpPr>
              <a:cxnSpLocks/>
              <a:stCxn id="1057" idx="4"/>
              <a:endCxn id="1058" idx="0"/>
            </p:cNvCxnSpPr>
            <p:nvPr/>
          </p:nvCxnSpPr>
          <p:spPr>
            <a:xfrm flipH="1">
              <a:off x="10091557" y="1222963"/>
              <a:ext cx="91214" cy="1923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0" name="Conector recto 1059">
              <a:extLst>
                <a:ext uri="{FF2B5EF4-FFF2-40B4-BE49-F238E27FC236}">
                  <a16:creationId xmlns:a16="http://schemas.microsoft.com/office/drawing/2014/main" id="{92FBF950-7A14-8DF0-BF6E-6BC8C8096CC7}"/>
                </a:ext>
              </a:extLst>
            </p:cNvPr>
            <p:cNvCxnSpPr>
              <a:cxnSpLocks/>
              <a:stCxn id="1053" idx="4"/>
              <a:endCxn id="1058" idx="2"/>
            </p:cNvCxnSpPr>
            <p:nvPr/>
          </p:nvCxnSpPr>
          <p:spPr>
            <a:xfrm>
              <a:off x="9644754" y="1263733"/>
              <a:ext cx="271635" cy="2555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1" name="Conector recto 1060">
              <a:extLst>
                <a:ext uri="{FF2B5EF4-FFF2-40B4-BE49-F238E27FC236}">
                  <a16:creationId xmlns:a16="http://schemas.microsoft.com/office/drawing/2014/main" id="{A4D66568-6A80-80ED-7189-ACFF98CA3D24}"/>
                </a:ext>
              </a:extLst>
            </p:cNvPr>
            <p:cNvCxnSpPr>
              <a:cxnSpLocks/>
              <a:stCxn id="1057" idx="3"/>
              <a:endCxn id="1055" idx="6"/>
            </p:cNvCxnSpPr>
            <p:nvPr/>
          </p:nvCxnSpPr>
          <p:spPr>
            <a:xfrm flipH="1">
              <a:off x="9619927" y="1180786"/>
              <a:ext cx="460948" cy="38465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2" name="Conector recto 1061">
              <a:extLst>
                <a:ext uri="{FF2B5EF4-FFF2-40B4-BE49-F238E27FC236}">
                  <a16:creationId xmlns:a16="http://schemas.microsoft.com/office/drawing/2014/main" id="{B1D5B888-CD37-C5A0-DC22-526D1D46A144}"/>
                </a:ext>
              </a:extLst>
            </p:cNvPr>
            <p:cNvCxnSpPr>
              <a:cxnSpLocks/>
              <a:stCxn id="1052" idx="4"/>
              <a:endCxn id="1055" idx="0"/>
            </p:cNvCxnSpPr>
            <p:nvPr/>
          </p:nvCxnSpPr>
          <p:spPr>
            <a:xfrm>
              <a:off x="9124288" y="996725"/>
              <a:ext cx="294442" cy="5367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3" name="Conector recto 1062">
              <a:extLst>
                <a:ext uri="{FF2B5EF4-FFF2-40B4-BE49-F238E27FC236}">
                  <a16:creationId xmlns:a16="http://schemas.microsoft.com/office/drawing/2014/main" id="{DC5138D8-A8F5-7938-4E2F-65EE821186C9}"/>
                </a:ext>
              </a:extLst>
            </p:cNvPr>
            <p:cNvCxnSpPr>
              <a:cxnSpLocks/>
              <a:stCxn id="1056" idx="6"/>
              <a:endCxn id="1053" idx="2"/>
            </p:cNvCxnSpPr>
            <p:nvPr/>
          </p:nvCxnSpPr>
          <p:spPr>
            <a:xfrm flipV="1">
              <a:off x="9013981" y="1231548"/>
              <a:ext cx="429612" cy="1352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Conector recto 1063">
              <a:extLst>
                <a:ext uri="{FF2B5EF4-FFF2-40B4-BE49-F238E27FC236}">
                  <a16:creationId xmlns:a16="http://schemas.microsoft.com/office/drawing/2014/main" id="{B86789BC-1FFE-9534-0179-AC6B4C3C9A60}"/>
                </a:ext>
              </a:extLst>
            </p:cNvPr>
            <p:cNvCxnSpPr>
              <a:cxnSpLocks/>
              <a:stCxn id="1055" idx="1"/>
              <a:endCxn id="1054" idx="0"/>
            </p:cNvCxnSpPr>
            <p:nvPr/>
          </p:nvCxnSpPr>
          <p:spPr>
            <a:xfrm flipH="1">
              <a:off x="9209613" y="1627451"/>
              <a:ext cx="151398" cy="1111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5" name="Conector recto 1064">
              <a:extLst>
                <a:ext uri="{FF2B5EF4-FFF2-40B4-BE49-F238E27FC236}">
                  <a16:creationId xmlns:a16="http://schemas.microsoft.com/office/drawing/2014/main" id="{CC1B7595-32B1-BCC4-93F2-D6F81CC7C49F}"/>
                </a:ext>
              </a:extLst>
            </p:cNvPr>
            <p:cNvCxnSpPr>
              <a:cxnSpLocks/>
              <a:stCxn id="1056" idx="4"/>
              <a:endCxn id="1054" idx="1"/>
            </p:cNvCxnSpPr>
            <p:nvPr/>
          </p:nvCxnSpPr>
          <p:spPr>
            <a:xfrm>
              <a:off x="8926767" y="1550916"/>
              <a:ext cx="173675" cy="1720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050" name="Picture 2" descr="11 mil resultados de imágenes, fotos de stock e ilustraciones libres de  regalías para Corchete linea | Shutterstock">
              <a:extLst>
                <a:ext uri="{FF2B5EF4-FFF2-40B4-BE49-F238E27FC236}">
                  <a16:creationId xmlns:a16="http://schemas.microsoft.com/office/drawing/2014/main" id="{1F6F4239-80D6-57F3-1637-97C623F2B3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34" t="10439" r="17186" b="17747"/>
            <a:stretch>
              <a:fillRect/>
            </a:stretch>
          </p:blipFill>
          <p:spPr bwMode="auto">
            <a:xfrm>
              <a:off x="7963316" y="146328"/>
              <a:ext cx="622276" cy="3307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9" name="CuadroTexto 1068">
              <a:extLst>
                <a:ext uri="{FF2B5EF4-FFF2-40B4-BE49-F238E27FC236}">
                  <a16:creationId xmlns:a16="http://schemas.microsoft.com/office/drawing/2014/main" id="{B3C62562-487D-CAAC-0291-021DC023B804}"/>
                </a:ext>
              </a:extLst>
            </p:cNvPr>
            <p:cNvSpPr txBox="1"/>
            <p:nvPr/>
          </p:nvSpPr>
          <p:spPr>
            <a:xfrm>
              <a:off x="806143" y="3116836"/>
              <a:ext cx="21080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600" dirty="0">
                  <a:latin typeface="Century Gothic" panose="020B0502020202020204" pitchFamily="34" charset="0"/>
                </a:rPr>
                <a:t>Functional Data</a:t>
              </a:r>
            </a:p>
          </p:txBody>
        </p:sp>
        <p:grpSp>
          <p:nvGrpSpPr>
            <p:cNvPr id="2054" name="Grupo 2053">
              <a:extLst>
                <a:ext uri="{FF2B5EF4-FFF2-40B4-BE49-F238E27FC236}">
                  <a16:creationId xmlns:a16="http://schemas.microsoft.com/office/drawing/2014/main" id="{21B5FE88-386E-5744-3C12-5A36BD196C53}"/>
                </a:ext>
              </a:extLst>
            </p:cNvPr>
            <p:cNvGrpSpPr/>
            <p:nvPr/>
          </p:nvGrpSpPr>
          <p:grpSpPr>
            <a:xfrm>
              <a:off x="3070649" y="1794113"/>
              <a:ext cx="1196419" cy="676956"/>
              <a:chOff x="3003571" y="1764229"/>
              <a:chExt cx="1196419" cy="676956"/>
            </a:xfrm>
          </p:grpSpPr>
          <p:pic>
            <p:nvPicPr>
              <p:cNvPr id="1086" name="Gráfico 1085" descr="Portátil contorno">
                <a:extLst>
                  <a:ext uri="{FF2B5EF4-FFF2-40B4-BE49-F238E27FC236}">
                    <a16:creationId xmlns:a16="http://schemas.microsoft.com/office/drawing/2014/main" id="{9557B12B-52B1-B354-7B31-D5E4DE1F50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523034" y="1764229"/>
                <a:ext cx="676956" cy="676956"/>
              </a:xfrm>
              <a:prstGeom prst="rect">
                <a:avLst/>
              </a:prstGeom>
            </p:spPr>
          </p:pic>
          <p:grpSp>
            <p:nvGrpSpPr>
              <p:cNvPr id="1087" name="Grupo 1086">
                <a:extLst>
                  <a:ext uri="{FF2B5EF4-FFF2-40B4-BE49-F238E27FC236}">
                    <a16:creationId xmlns:a16="http://schemas.microsoft.com/office/drawing/2014/main" id="{A7C794EF-883A-1230-ACBF-205E73D36CAB}"/>
                  </a:ext>
                </a:extLst>
              </p:cNvPr>
              <p:cNvGrpSpPr/>
              <p:nvPr/>
            </p:nvGrpSpPr>
            <p:grpSpPr>
              <a:xfrm>
                <a:off x="3003571" y="1975367"/>
                <a:ext cx="988560" cy="264600"/>
                <a:chOff x="3008700" y="506700"/>
                <a:chExt cx="988560" cy="26460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13">
                  <p14:nvContentPartPr>
                    <p14:cNvPr id="2048" name="Entrada de lápiz 2047">
                      <a:extLst>
                        <a:ext uri="{FF2B5EF4-FFF2-40B4-BE49-F238E27FC236}">
                          <a16:creationId xmlns:a16="http://schemas.microsoft.com/office/drawing/2014/main" id="{706CA1CD-7947-7800-FF90-D97C7DDB8FF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1740" y="527940"/>
                    <a:ext cx="245520" cy="50040"/>
                  </p14:xfrm>
                </p:contentPart>
              </mc:Choice>
              <mc:Fallback>
                <p:pic>
                  <p:nvPicPr>
                    <p:cNvPr id="2048" name="Entrada de lápiz 2047">
                      <a:extLst>
                        <a:ext uri="{FF2B5EF4-FFF2-40B4-BE49-F238E27FC236}">
                          <a16:creationId xmlns:a16="http://schemas.microsoft.com/office/drawing/2014/main" id="{706CA1CD-7947-7800-FF90-D97C7DDB8FF3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3747420" y="523651"/>
                      <a:ext cx="254160" cy="5861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5">
                  <p14:nvContentPartPr>
                    <p14:cNvPr id="2049" name="Entrada de lápiz 2048">
                      <a:extLst>
                        <a:ext uri="{FF2B5EF4-FFF2-40B4-BE49-F238E27FC236}">
                          <a16:creationId xmlns:a16="http://schemas.microsoft.com/office/drawing/2014/main" id="{5C53F01C-E990-DC8C-1028-65CA7DCF986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46340" y="617580"/>
                    <a:ext cx="238680" cy="48600"/>
                  </p14:xfrm>
                </p:contentPart>
              </mc:Choice>
              <mc:Fallback>
                <p:pic>
                  <p:nvPicPr>
                    <p:cNvPr id="2049" name="Entrada de lápiz 2048">
                      <a:extLst>
                        <a:ext uri="{FF2B5EF4-FFF2-40B4-BE49-F238E27FC236}">
                          <a16:creationId xmlns:a16="http://schemas.microsoft.com/office/drawing/2014/main" id="{5C53F01C-E990-DC8C-1028-65CA7DCF986D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3742020" y="613228"/>
                      <a:ext cx="247320" cy="5730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7">
                  <p14:nvContentPartPr>
                    <p14:cNvPr id="2051" name="Entrada de lápiz 2050">
                      <a:extLst>
                        <a:ext uri="{FF2B5EF4-FFF2-40B4-BE49-F238E27FC236}">
                          <a16:creationId xmlns:a16="http://schemas.microsoft.com/office/drawing/2014/main" id="{29135DF8-E28D-E453-9210-BA73645DE0C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79980" y="578700"/>
                    <a:ext cx="563400" cy="173880"/>
                  </p14:xfrm>
                </p:contentPart>
              </mc:Choice>
              <mc:Fallback>
                <p:pic>
                  <p:nvPicPr>
                    <p:cNvPr id="2051" name="Entrada de lápiz 2050">
                      <a:extLst>
                        <a:ext uri="{FF2B5EF4-FFF2-40B4-BE49-F238E27FC236}">
                          <a16:creationId xmlns:a16="http://schemas.microsoft.com/office/drawing/2014/main" id="{29135DF8-E28D-E453-9210-BA73645DE0C9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3075660" y="574380"/>
                      <a:ext cx="572040" cy="182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9">
                  <p14:nvContentPartPr>
                    <p14:cNvPr id="2052" name="Entrada de lápiz 2051">
                      <a:extLst>
                        <a:ext uri="{FF2B5EF4-FFF2-40B4-BE49-F238E27FC236}">
                          <a16:creationId xmlns:a16="http://schemas.microsoft.com/office/drawing/2014/main" id="{B48E63C7-C8E8-3249-AB1C-C14F16437F4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43980" y="542700"/>
                    <a:ext cx="590040" cy="211680"/>
                  </p14:xfrm>
                </p:contentPart>
              </mc:Choice>
              <mc:Fallback>
                <p:pic>
                  <p:nvPicPr>
                    <p:cNvPr id="2052" name="Entrada de lápiz 2051">
                      <a:extLst>
                        <a:ext uri="{FF2B5EF4-FFF2-40B4-BE49-F238E27FC236}">
                          <a16:creationId xmlns:a16="http://schemas.microsoft.com/office/drawing/2014/main" id="{B48E63C7-C8E8-3249-AB1C-C14F16437F4C}"/>
                        </a:ext>
                      </a:extLst>
                    </p:cNvPr>
                    <p:cNvPicPr/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3039660" y="538380"/>
                      <a:ext cx="598680" cy="220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1">
                  <p14:nvContentPartPr>
                    <p14:cNvPr id="2053" name="Entrada de lápiz 2052">
                      <a:extLst>
                        <a:ext uri="{FF2B5EF4-FFF2-40B4-BE49-F238E27FC236}">
                          <a16:creationId xmlns:a16="http://schemas.microsoft.com/office/drawing/2014/main" id="{FAC409CD-8A39-683C-6394-2C868AF896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08700" y="506700"/>
                    <a:ext cx="614880" cy="264600"/>
                  </p14:xfrm>
                </p:contentPart>
              </mc:Choice>
              <mc:Fallback>
                <p:pic>
                  <p:nvPicPr>
                    <p:cNvPr id="2053" name="Entrada de lápiz 2052">
                      <a:extLst>
                        <a:ext uri="{FF2B5EF4-FFF2-40B4-BE49-F238E27FC236}">
                          <a16:creationId xmlns:a16="http://schemas.microsoft.com/office/drawing/2014/main" id="{FAC409CD-8A39-683C-6394-2C868AF89688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3004377" y="502380"/>
                      <a:ext cx="623525" cy="2732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pic>
          <p:nvPicPr>
            <p:cNvPr id="2056" name="Picture 6" descr="icono de cerebro aislado sobre fondo blanco. cerebro icono vector  ilustración de diseño similar. símbolo de icono de cerebro para logotipo,  web, aplicación y plantilla. 6408298 Vector en Vecteezy">
              <a:extLst>
                <a:ext uri="{FF2B5EF4-FFF2-40B4-BE49-F238E27FC236}">
                  <a16:creationId xmlns:a16="http://schemas.microsoft.com/office/drawing/2014/main" id="{052D423F-ACE5-297A-5400-52A1304943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853" y="564071"/>
              <a:ext cx="905227" cy="905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7" name="Flecha: a la derecha 2056">
              <a:extLst>
                <a:ext uri="{FF2B5EF4-FFF2-40B4-BE49-F238E27FC236}">
                  <a16:creationId xmlns:a16="http://schemas.microsoft.com/office/drawing/2014/main" id="{8165B074-1181-8EC4-160A-6099FBAB217A}"/>
                </a:ext>
              </a:extLst>
            </p:cNvPr>
            <p:cNvSpPr/>
            <p:nvPr/>
          </p:nvSpPr>
          <p:spPr>
            <a:xfrm>
              <a:off x="3873835" y="759206"/>
              <a:ext cx="707562" cy="368214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60" name="CuadroTexto 2059">
              <a:extLst>
                <a:ext uri="{FF2B5EF4-FFF2-40B4-BE49-F238E27FC236}">
                  <a16:creationId xmlns:a16="http://schemas.microsoft.com/office/drawing/2014/main" id="{4B2723CE-8FD7-1AFB-35EE-6D7225887EE5}"/>
                </a:ext>
              </a:extLst>
            </p:cNvPr>
            <p:cNvSpPr txBox="1"/>
            <p:nvPr/>
          </p:nvSpPr>
          <p:spPr>
            <a:xfrm>
              <a:off x="5880509" y="1530827"/>
              <a:ext cx="22781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600" dirty="0">
                  <a:latin typeface="Century Gothic" panose="020B0502020202020204" pitchFamily="34" charset="0"/>
                </a:rPr>
                <a:t>Anatomical Domain</a:t>
              </a:r>
            </a:p>
          </p:txBody>
        </p:sp>
        <p:sp>
          <p:nvSpPr>
            <p:cNvPr id="2061" name="CuadroTexto 2060">
              <a:extLst>
                <a:ext uri="{FF2B5EF4-FFF2-40B4-BE49-F238E27FC236}">
                  <a16:creationId xmlns:a16="http://schemas.microsoft.com/office/drawing/2014/main" id="{04B126E0-F135-1C54-BEF1-690F6CDC8314}"/>
                </a:ext>
              </a:extLst>
            </p:cNvPr>
            <p:cNvSpPr txBox="1"/>
            <p:nvPr/>
          </p:nvSpPr>
          <p:spPr>
            <a:xfrm>
              <a:off x="5889980" y="3115485"/>
              <a:ext cx="22781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600" dirty="0">
                  <a:latin typeface="Century Gothic" panose="020B0502020202020204" pitchFamily="34" charset="0"/>
                  <a:cs typeface="GothicE" panose="00000400000000000000" pitchFamily="2" charset="0"/>
                </a:rPr>
                <a:t>Functional Domain</a:t>
              </a:r>
            </a:p>
          </p:txBody>
        </p:sp>
        <p:sp>
          <p:nvSpPr>
            <p:cNvPr id="2063" name="CuadroTexto 2062">
              <a:extLst>
                <a:ext uri="{FF2B5EF4-FFF2-40B4-BE49-F238E27FC236}">
                  <a16:creationId xmlns:a16="http://schemas.microsoft.com/office/drawing/2014/main" id="{FF8FA880-14AB-2262-7CE8-0AF71D4D50B5}"/>
                </a:ext>
              </a:extLst>
            </p:cNvPr>
            <p:cNvSpPr txBox="1"/>
            <p:nvPr/>
          </p:nvSpPr>
          <p:spPr>
            <a:xfrm>
              <a:off x="8354600" y="2260527"/>
              <a:ext cx="2497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1600" dirty="0">
                  <a:latin typeface="Century Gothic" panose="020B0502020202020204" pitchFamily="34" charset="0"/>
                </a:rPr>
                <a:t>Nodes: Types of cells and activation (binary)</a:t>
              </a:r>
            </a:p>
          </p:txBody>
        </p:sp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071" name="Entrada de lápiz 2070">
                  <a:extLst>
                    <a:ext uri="{FF2B5EF4-FFF2-40B4-BE49-F238E27FC236}">
                      <a16:creationId xmlns:a16="http://schemas.microsoft.com/office/drawing/2014/main" id="{A7FC1DE9-0797-FAEF-F682-3B7E90C29992}"/>
                    </a:ext>
                  </a:extLst>
                </p14:cNvPr>
                <p14:cNvContentPartPr/>
                <p14:nvPr/>
              </p14:nvContentPartPr>
              <p14:xfrm>
                <a:off x="8586283" y="1888978"/>
                <a:ext cx="515160" cy="360360"/>
              </p14:xfrm>
            </p:contentPart>
          </mc:Choice>
          <mc:Fallback>
            <p:pic>
              <p:nvPicPr>
                <p:cNvPr id="2071" name="Entrada de lápiz 2070">
                  <a:extLst>
                    <a:ext uri="{FF2B5EF4-FFF2-40B4-BE49-F238E27FC236}">
                      <a16:creationId xmlns:a16="http://schemas.microsoft.com/office/drawing/2014/main" id="{A7FC1DE9-0797-FAEF-F682-3B7E90C2999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568283" y="1870978"/>
                  <a:ext cx="55080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088" name="Entrada de lápiz 2087">
                  <a:extLst>
                    <a:ext uri="{FF2B5EF4-FFF2-40B4-BE49-F238E27FC236}">
                      <a16:creationId xmlns:a16="http://schemas.microsoft.com/office/drawing/2014/main" id="{82CEE654-872E-F182-ED47-564C8D7EBCF1}"/>
                    </a:ext>
                  </a:extLst>
                </p14:cNvPr>
                <p14:cNvContentPartPr/>
                <p14:nvPr/>
              </p14:nvContentPartPr>
              <p14:xfrm>
                <a:off x="9084175" y="1844632"/>
                <a:ext cx="42120" cy="55440"/>
              </p14:xfrm>
            </p:contentPart>
          </mc:Choice>
          <mc:Fallback>
            <p:pic>
              <p:nvPicPr>
                <p:cNvPr id="2088" name="Entrada de lápiz 2087">
                  <a:extLst>
                    <a:ext uri="{FF2B5EF4-FFF2-40B4-BE49-F238E27FC236}">
                      <a16:creationId xmlns:a16="http://schemas.microsoft.com/office/drawing/2014/main" id="{82CEE654-872E-F182-ED47-564C8D7EBCF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079892" y="1840312"/>
                  <a:ext cx="50687" cy="640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B834B838-1044-1C30-BC46-59FAB81764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9"/>
          <a:srcRect l="-456250" t="-456250" r="-456250" b="-4562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586242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1239">
        <p159:morph option="byObject"/>
      </p:transition>
    </mc:Choice>
    <mc:Fallback>
      <p:transition spd="slow" advTm="12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5B626-F692-2418-9556-5823FC694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2DEB6599-D360-7BB4-9DAF-BE03BD24DF3B}"/>
              </a:ext>
            </a:extLst>
          </p:cNvPr>
          <p:cNvGrpSpPr/>
          <p:nvPr/>
        </p:nvGrpSpPr>
        <p:grpSpPr>
          <a:xfrm>
            <a:off x="689329" y="146328"/>
            <a:ext cx="10382359" cy="3380397"/>
            <a:chOff x="689329" y="146328"/>
            <a:chExt cx="10382359" cy="3380397"/>
          </a:xfrm>
        </p:grpSpPr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F7F6174F-FAC4-5175-5573-571417A75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14803" y="2253214"/>
              <a:ext cx="1440000" cy="772653"/>
            </a:xfrm>
            <a:prstGeom prst="rect">
              <a:avLst/>
            </a:prstGeom>
            <a:ln w="25400">
              <a:solidFill>
                <a:schemeClr val="tx1"/>
              </a:solidFill>
            </a:ln>
            <a:scene3d>
              <a:camera prst="orthographicFront">
                <a:rot lat="900000" lon="18899981" rev="0"/>
              </a:camera>
              <a:lightRig rig="threePt" dir="t"/>
            </a:scene3d>
          </p:spPr>
        </p:pic>
        <p:pic>
          <p:nvPicPr>
            <p:cNvPr id="1026" name="Picture 2" descr="Mouse cartoon outline: Más de 14,948 ilustraciones y dibujos de stock con  licencia libres de regalías | Shutterstock">
              <a:extLst>
                <a:ext uri="{FF2B5EF4-FFF2-40B4-BE49-F238E27FC236}">
                  <a16:creationId xmlns:a16="http://schemas.microsoft.com/office/drawing/2014/main" id="{525E43A4-33D3-1DA3-AB6F-C8E47130CF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214" b="83929" l="10000" r="90000">
                          <a14:foregroundMark x1="43015" y1="41429" x2="42683" y2="41150"/>
                          <a14:foregroundMark x1="43984" y1="42243" x2="43015" y2="41429"/>
                          <a14:foregroundMark x1="28077" y1="31429" x2="35769" y2="31429"/>
                          <a14:foregroundMark x1="26538" y1="33929" x2="33462" y2="36429"/>
                          <a14:foregroundMark x1="40385" y1="25357" x2="40385" y2="25357"/>
                          <a14:foregroundMark x1="55769" y1="22143" x2="53846" y2="23929"/>
                          <a14:foregroundMark x1="44528" y1="75931" x2="45769" y2="74643"/>
                          <a14:foregroundMark x1="39866" y1="80770" x2="42322" y2="78220"/>
                          <a14:foregroundMark x1="47647" y1="83929" x2="47692" y2="83929"/>
                          <a14:foregroundMark x1="47287" y1="83929" x2="47574" y2="83929"/>
                          <a14:foregroundMark x1="44198" y1="83929" x2="45828" y2="83929"/>
                          <a14:foregroundMark x1="34615" y1="83929" x2="42450" y2="83929"/>
                          <a14:backgroundMark x1="33864" y1="35980" x2="38846" y2="39286"/>
                          <a14:backgroundMark x1="40385" y1="39643" x2="41923" y2="39643"/>
                          <a14:backgroundMark x1="46538" y1="44286" x2="49615" y2="45357"/>
                          <a14:backgroundMark x1="41154" y1="40000" x2="43077" y2="40714"/>
                          <a14:backgroundMark x1="40000" y1="38929" x2="34121" y2="35694"/>
                          <a14:backgroundMark x1="39615" y1="38571" x2="41923" y2="38214"/>
                          <a14:backgroundMark x1="41923" y1="40714" x2="41923" y2="41071"/>
                          <a14:backgroundMark x1="42692" y1="41429" x2="42692" y2="41429"/>
                          <a14:backgroundMark x1="42692" y1="41429" x2="42692" y2="41429"/>
                          <a14:backgroundMark x1="42692" y1="41429" x2="42692" y2="41429"/>
                          <a14:backgroundMark x1="45769" y1="44286" x2="45769" y2="44286"/>
                          <a14:backgroundMark x1="45769" y1="44286" x2="45769" y2="44286"/>
                          <a14:backgroundMark x1="46154" y1="44286" x2="45385" y2="44286"/>
                          <a14:backgroundMark x1="45385" y1="44286" x2="46538" y2="44286"/>
                          <a14:backgroundMark x1="44231" y1="77500" x2="41923" y2="75714"/>
                          <a14:backgroundMark x1="45000" y1="77143" x2="44231" y2="75357"/>
                          <a14:backgroundMark x1="43846" y1="77500" x2="43846" y2="75714"/>
                          <a14:backgroundMark x1="42692" y1="77500" x2="42308" y2="78214"/>
                          <a14:backgroundMark x1="40769" y1="81429" x2="40000" y2="821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762"/>
            <a:stretch>
              <a:fillRect/>
            </a:stretch>
          </p:blipFill>
          <p:spPr bwMode="auto">
            <a:xfrm>
              <a:off x="2546283" y="326006"/>
              <a:ext cx="1232889" cy="1171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Mouse cartoon outline: Más de 14,948 ilustraciones y dibujos de stock con  licencia libres de regalías | Shutterstock">
              <a:extLst>
                <a:ext uri="{FF2B5EF4-FFF2-40B4-BE49-F238E27FC236}">
                  <a16:creationId xmlns:a16="http://schemas.microsoft.com/office/drawing/2014/main" id="{7A23F2AE-C5B0-9666-9A79-F62DA61739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214" b="83929" l="10000" r="90000">
                          <a14:foregroundMark x1="43015" y1="41429" x2="42683" y2="41150"/>
                          <a14:foregroundMark x1="43984" y1="42243" x2="43015" y2="41429"/>
                          <a14:foregroundMark x1="28077" y1="31429" x2="35769" y2="31429"/>
                          <a14:foregroundMark x1="26538" y1="33929" x2="33462" y2="36429"/>
                          <a14:foregroundMark x1="40385" y1="25357" x2="40385" y2="25357"/>
                          <a14:foregroundMark x1="55769" y1="22143" x2="53846" y2="23929"/>
                          <a14:foregroundMark x1="44528" y1="75931" x2="45769" y2="74643"/>
                          <a14:foregroundMark x1="39866" y1="80770" x2="42322" y2="78220"/>
                          <a14:foregroundMark x1="47647" y1="83929" x2="47692" y2="83929"/>
                          <a14:foregroundMark x1="47287" y1="83929" x2="47574" y2="83929"/>
                          <a14:foregroundMark x1="44198" y1="83929" x2="45828" y2="83929"/>
                          <a14:foregroundMark x1="34615" y1="83929" x2="42450" y2="83929"/>
                          <a14:backgroundMark x1="33864" y1="35980" x2="38846" y2="39286"/>
                          <a14:backgroundMark x1="40385" y1="39643" x2="41923" y2="39643"/>
                          <a14:backgroundMark x1="46538" y1="44286" x2="49615" y2="45357"/>
                          <a14:backgroundMark x1="41154" y1="40000" x2="43077" y2="40714"/>
                          <a14:backgroundMark x1="40000" y1="38929" x2="34121" y2="35694"/>
                          <a14:backgroundMark x1="39615" y1="38571" x2="41923" y2="38214"/>
                          <a14:backgroundMark x1="41923" y1="40714" x2="41923" y2="41071"/>
                          <a14:backgroundMark x1="42692" y1="41429" x2="42692" y2="41429"/>
                          <a14:backgroundMark x1="42692" y1="41429" x2="42692" y2="41429"/>
                          <a14:backgroundMark x1="42692" y1="41429" x2="42692" y2="41429"/>
                          <a14:backgroundMark x1="45769" y1="44286" x2="45769" y2="44286"/>
                          <a14:backgroundMark x1="45769" y1="44286" x2="45769" y2="44286"/>
                          <a14:backgroundMark x1="46154" y1="44286" x2="45385" y2="44286"/>
                          <a14:backgroundMark x1="45385" y1="44286" x2="46538" y2="44286"/>
                          <a14:backgroundMark x1="44231" y1="77500" x2="41923" y2="75714"/>
                          <a14:backgroundMark x1="45000" y1="77143" x2="44231" y2="75357"/>
                          <a14:backgroundMark x1="43846" y1="77500" x2="43846" y2="75714"/>
                          <a14:backgroundMark x1="42692" y1="77500" x2="42308" y2="78214"/>
                          <a14:backgroundMark x1="40769" y1="81429" x2="40000" y2="821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762"/>
            <a:stretch>
              <a:fillRect/>
            </a:stretch>
          </p:blipFill>
          <p:spPr bwMode="auto">
            <a:xfrm>
              <a:off x="2494034" y="1963225"/>
              <a:ext cx="1232889" cy="1171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13030BCE-D5D9-4386-477C-030D6EA20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37762" y="2212334"/>
              <a:ext cx="1070489" cy="745588"/>
            </a:xfrm>
            <a:prstGeom prst="rect">
              <a:avLst/>
            </a:prstGeom>
          </p:spPr>
        </p:pic>
        <p:sp>
          <p:nvSpPr>
            <p:cNvPr id="56" name="Flecha: a la derecha 55">
              <a:extLst>
                <a:ext uri="{FF2B5EF4-FFF2-40B4-BE49-F238E27FC236}">
                  <a16:creationId xmlns:a16="http://schemas.microsoft.com/office/drawing/2014/main" id="{F8AB7C78-8EBA-980F-00D4-53E85253109C}"/>
                </a:ext>
              </a:extLst>
            </p:cNvPr>
            <p:cNvSpPr/>
            <p:nvPr/>
          </p:nvSpPr>
          <p:spPr>
            <a:xfrm>
              <a:off x="5476953" y="759206"/>
              <a:ext cx="707562" cy="368214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grpSp>
          <p:nvGrpSpPr>
            <p:cNvPr id="1034" name="Grupo 1033">
              <a:extLst>
                <a:ext uri="{FF2B5EF4-FFF2-40B4-BE49-F238E27FC236}">
                  <a16:creationId xmlns:a16="http://schemas.microsoft.com/office/drawing/2014/main" id="{434FCEF2-3334-E81F-4DF4-2CC26B4B91F2}"/>
                </a:ext>
              </a:extLst>
            </p:cNvPr>
            <p:cNvGrpSpPr/>
            <p:nvPr/>
          </p:nvGrpSpPr>
          <p:grpSpPr>
            <a:xfrm>
              <a:off x="6342344" y="257802"/>
              <a:ext cx="1592686" cy="1291431"/>
              <a:chOff x="3935668" y="2042571"/>
              <a:chExt cx="1592686" cy="1291431"/>
            </a:xfrm>
          </p:grpSpPr>
          <p:sp>
            <p:nvSpPr>
              <p:cNvPr id="59" name="Elipse 58">
                <a:extLst>
                  <a:ext uri="{FF2B5EF4-FFF2-40B4-BE49-F238E27FC236}">
                    <a16:creationId xmlns:a16="http://schemas.microsoft.com/office/drawing/2014/main" id="{D905BFBD-8C9E-705A-EA71-80C8E122ED29}"/>
                  </a:ext>
                </a:extLst>
              </p:cNvPr>
              <p:cNvSpPr/>
              <p:nvPr/>
            </p:nvSpPr>
            <p:spPr>
              <a:xfrm rot="20575525">
                <a:off x="4139385" y="2042571"/>
                <a:ext cx="288205" cy="288000"/>
              </a:xfrm>
              <a:prstGeom prst="ellipse">
                <a:avLst/>
              </a:prstGeom>
              <a:noFill/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60" name="Elipse 59">
                <a:extLst>
                  <a:ext uri="{FF2B5EF4-FFF2-40B4-BE49-F238E27FC236}">
                    <a16:creationId xmlns:a16="http://schemas.microsoft.com/office/drawing/2014/main" id="{B9709CF5-8BD9-B446-CE9B-6C4746388677}"/>
                  </a:ext>
                </a:extLst>
              </p:cNvPr>
              <p:cNvSpPr/>
              <p:nvPr/>
            </p:nvSpPr>
            <p:spPr>
              <a:xfrm rot="19446628">
                <a:off x="4617716" y="2330571"/>
                <a:ext cx="288205" cy="28800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8FB83A75-CBA6-89BD-91E7-688F20E69ADC}"/>
                  </a:ext>
                </a:extLst>
              </p:cNvPr>
              <p:cNvSpPr/>
              <p:nvPr/>
            </p:nvSpPr>
            <p:spPr>
              <a:xfrm rot="1837068">
                <a:off x="4193651" y="3046002"/>
                <a:ext cx="288205" cy="288000"/>
              </a:xfrm>
              <a:prstGeom prst="ellipse">
                <a:avLst/>
              </a:prstGeom>
              <a:noFill/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62" name="Elipse 61">
                <a:extLst>
                  <a:ext uri="{FF2B5EF4-FFF2-40B4-BE49-F238E27FC236}">
                    <a16:creationId xmlns:a16="http://schemas.microsoft.com/office/drawing/2014/main" id="{EC49F527-7A6E-4FF6-FAFF-39FD2843B6DD}"/>
                  </a:ext>
                </a:extLst>
              </p:cNvPr>
              <p:cNvSpPr/>
              <p:nvPr/>
            </p:nvSpPr>
            <p:spPr>
              <a:xfrm rot="19442714">
                <a:off x="4560657" y="2829313"/>
                <a:ext cx="288205" cy="288000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63" name="Elipse 62">
                <a:extLst>
                  <a:ext uri="{FF2B5EF4-FFF2-40B4-BE49-F238E27FC236}">
                    <a16:creationId xmlns:a16="http://schemas.microsoft.com/office/drawing/2014/main" id="{378CD283-BBC6-4437-C7B3-F7291A1C260B}"/>
                  </a:ext>
                </a:extLst>
              </p:cNvPr>
              <p:cNvSpPr/>
              <p:nvPr/>
            </p:nvSpPr>
            <p:spPr>
              <a:xfrm rot="20419629">
                <a:off x="3935668" y="2598820"/>
                <a:ext cx="288205" cy="288000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024" name="Elipse 1023">
                <a:extLst>
                  <a:ext uri="{FF2B5EF4-FFF2-40B4-BE49-F238E27FC236}">
                    <a16:creationId xmlns:a16="http://schemas.microsoft.com/office/drawing/2014/main" id="{13D389F6-62C8-09B7-F181-DDB02A60BF9D}"/>
                  </a:ext>
                </a:extLst>
              </p:cNvPr>
              <p:cNvSpPr/>
              <p:nvPr/>
            </p:nvSpPr>
            <p:spPr>
              <a:xfrm>
                <a:off x="5240149" y="2262462"/>
                <a:ext cx="288205" cy="288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025" name="Elipse 1024">
                <a:extLst>
                  <a:ext uri="{FF2B5EF4-FFF2-40B4-BE49-F238E27FC236}">
                    <a16:creationId xmlns:a16="http://schemas.microsoft.com/office/drawing/2014/main" id="{A10F5A38-D12B-36A2-BDD6-F033D518119B}"/>
                  </a:ext>
                </a:extLst>
              </p:cNvPr>
              <p:cNvSpPr/>
              <p:nvPr/>
            </p:nvSpPr>
            <p:spPr>
              <a:xfrm rot="856740">
                <a:off x="5113418" y="2738372"/>
                <a:ext cx="288205" cy="288000"/>
              </a:xfrm>
              <a:prstGeom prst="ellipse">
                <a:avLst/>
              </a:prstGeom>
              <a:noFill/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cxnSp>
            <p:nvCxnSpPr>
              <p:cNvPr id="1027" name="Conector recto 1026">
                <a:extLst>
                  <a:ext uri="{FF2B5EF4-FFF2-40B4-BE49-F238E27FC236}">
                    <a16:creationId xmlns:a16="http://schemas.microsoft.com/office/drawing/2014/main" id="{906CFAEB-A341-3B7A-A087-1806CFE27905}"/>
                  </a:ext>
                </a:extLst>
              </p:cNvPr>
              <p:cNvCxnSpPr>
                <a:stCxn id="1024" idx="4"/>
                <a:endCxn id="1025" idx="0"/>
              </p:cNvCxnSpPr>
              <p:nvPr/>
            </p:nvCxnSpPr>
            <p:spPr>
              <a:xfrm flipH="1">
                <a:off x="5293038" y="2550462"/>
                <a:ext cx="91214" cy="1923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8" name="Conector recto 1027">
                <a:extLst>
                  <a:ext uri="{FF2B5EF4-FFF2-40B4-BE49-F238E27FC236}">
                    <a16:creationId xmlns:a16="http://schemas.microsoft.com/office/drawing/2014/main" id="{57F96F5D-3F07-51FB-DDCE-98A0D61E35EE}"/>
                  </a:ext>
                </a:extLst>
              </p:cNvPr>
              <p:cNvCxnSpPr>
                <a:cxnSpLocks/>
                <a:stCxn id="60" idx="4"/>
                <a:endCxn id="1025" idx="2"/>
              </p:cNvCxnSpPr>
              <p:nvPr/>
            </p:nvCxnSpPr>
            <p:spPr>
              <a:xfrm>
                <a:off x="4846235" y="2591232"/>
                <a:ext cx="271635" cy="2555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9" name="Conector recto 1028">
                <a:extLst>
                  <a:ext uri="{FF2B5EF4-FFF2-40B4-BE49-F238E27FC236}">
                    <a16:creationId xmlns:a16="http://schemas.microsoft.com/office/drawing/2014/main" id="{79AD4255-A3CD-2F30-838F-A2120DF108F6}"/>
                  </a:ext>
                </a:extLst>
              </p:cNvPr>
              <p:cNvCxnSpPr>
                <a:cxnSpLocks/>
                <a:stCxn id="1024" idx="3"/>
                <a:endCxn id="62" idx="6"/>
              </p:cNvCxnSpPr>
              <p:nvPr/>
            </p:nvCxnSpPr>
            <p:spPr>
              <a:xfrm flipH="1">
                <a:off x="4821408" y="2508285"/>
                <a:ext cx="460948" cy="3804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0" name="Conector recto 1029">
                <a:extLst>
                  <a:ext uri="{FF2B5EF4-FFF2-40B4-BE49-F238E27FC236}">
                    <a16:creationId xmlns:a16="http://schemas.microsoft.com/office/drawing/2014/main" id="{CFE15680-EDE5-146D-C217-7EE1293F6A8D}"/>
                  </a:ext>
                </a:extLst>
              </p:cNvPr>
              <p:cNvCxnSpPr>
                <a:cxnSpLocks/>
                <a:stCxn id="59" idx="4"/>
                <a:endCxn id="62" idx="0"/>
              </p:cNvCxnSpPr>
              <p:nvPr/>
            </p:nvCxnSpPr>
            <p:spPr>
              <a:xfrm>
                <a:off x="4325769" y="2324224"/>
                <a:ext cx="294442" cy="5325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1" name="Conector recto 1030">
                <a:extLst>
                  <a:ext uri="{FF2B5EF4-FFF2-40B4-BE49-F238E27FC236}">
                    <a16:creationId xmlns:a16="http://schemas.microsoft.com/office/drawing/2014/main" id="{AFA17788-3D7B-8451-1155-B484D37B660D}"/>
                  </a:ext>
                </a:extLst>
              </p:cNvPr>
              <p:cNvCxnSpPr>
                <a:cxnSpLocks/>
                <a:stCxn id="63" idx="6"/>
                <a:endCxn id="60" idx="2"/>
              </p:cNvCxnSpPr>
              <p:nvPr/>
            </p:nvCxnSpPr>
            <p:spPr>
              <a:xfrm flipV="1">
                <a:off x="4215462" y="2559047"/>
                <a:ext cx="429612" cy="13526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2" name="Conector recto 1031">
                <a:extLst>
                  <a:ext uri="{FF2B5EF4-FFF2-40B4-BE49-F238E27FC236}">
                    <a16:creationId xmlns:a16="http://schemas.microsoft.com/office/drawing/2014/main" id="{A387E061-26B0-B974-6D28-4B9706E2C3A4}"/>
                  </a:ext>
                </a:extLst>
              </p:cNvPr>
              <p:cNvCxnSpPr>
                <a:cxnSpLocks/>
                <a:stCxn id="62" idx="1"/>
                <a:endCxn id="61" idx="0"/>
              </p:cNvCxnSpPr>
              <p:nvPr/>
            </p:nvCxnSpPr>
            <p:spPr>
              <a:xfrm flipH="1">
                <a:off x="4411094" y="2950717"/>
                <a:ext cx="151398" cy="11536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3" name="Conector recto 1032">
                <a:extLst>
                  <a:ext uri="{FF2B5EF4-FFF2-40B4-BE49-F238E27FC236}">
                    <a16:creationId xmlns:a16="http://schemas.microsoft.com/office/drawing/2014/main" id="{577D930A-C4CD-3991-82DA-4E5AF710AA81}"/>
                  </a:ext>
                </a:extLst>
              </p:cNvPr>
              <p:cNvCxnSpPr>
                <a:cxnSpLocks/>
                <a:stCxn id="63" idx="4"/>
                <a:endCxn id="61" idx="1"/>
              </p:cNvCxnSpPr>
              <p:nvPr/>
            </p:nvCxnSpPr>
            <p:spPr>
              <a:xfrm>
                <a:off x="4128248" y="2878415"/>
                <a:ext cx="173675" cy="17206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5" name="Flecha: a la derecha 1034">
              <a:extLst>
                <a:ext uri="{FF2B5EF4-FFF2-40B4-BE49-F238E27FC236}">
                  <a16:creationId xmlns:a16="http://schemas.microsoft.com/office/drawing/2014/main" id="{0E2D346D-81BA-8BF8-9727-B931CE2E1070}"/>
                </a:ext>
              </a:extLst>
            </p:cNvPr>
            <p:cNvSpPr/>
            <p:nvPr/>
          </p:nvSpPr>
          <p:spPr>
            <a:xfrm>
              <a:off x="3726810" y="2438929"/>
              <a:ext cx="707562" cy="368214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36" name="Flecha: a la derecha 1035">
              <a:extLst>
                <a:ext uri="{FF2B5EF4-FFF2-40B4-BE49-F238E27FC236}">
                  <a16:creationId xmlns:a16="http://schemas.microsoft.com/office/drawing/2014/main" id="{A1C72229-5397-B673-B44F-DE717386036A}"/>
                </a:ext>
              </a:extLst>
            </p:cNvPr>
            <p:cNvSpPr/>
            <p:nvPr/>
          </p:nvSpPr>
          <p:spPr>
            <a:xfrm>
              <a:off x="5722217" y="2471426"/>
              <a:ext cx="707562" cy="368214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grpSp>
          <p:nvGrpSpPr>
            <p:cNvPr id="1067" name="Grupo 1066">
              <a:extLst>
                <a:ext uri="{FF2B5EF4-FFF2-40B4-BE49-F238E27FC236}">
                  <a16:creationId xmlns:a16="http://schemas.microsoft.com/office/drawing/2014/main" id="{9005E5BE-E552-C42A-EEAC-CDC8D7748D30}"/>
                </a:ext>
              </a:extLst>
            </p:cNvPr>
            <p:cNvGrpSpPr/>
            <p:nvPr/>
          </p:nvGrpSpPr>
          <p:grpSpPr>
            <a:xfrm>
              <a:off x="6578090" y="1966889"/>
              <a:ext cx="1385738" cy="1163675"/>
              <a:chOff x="5722002" y="1999043"/>
              <a:chExt cx="1385738" cy="1163675"/>
            </a:xfrm>
          </p:grpSpPr>
          <p:sp>
            <p:nvSpPr>
              <p:cNvPr id="1038" name="Elipse 1037">
                <a:extLst>
                  <a:ext uri="{FF2B5EF4-FFF2-40B4-BE49-F238E27FC236}">
                    <a16:creationId xmlns:a16="http://schemas.microsoft.com/office/drawing/2014/main" id="{CF9585A6-0135-49F9-A1E7-73AFE232CED9}"/>
                  </a:ext>
                </a:extLst>
              </p:cNvPr>
              <p:cNvSpPr/>
              <p:nvPr/>
            </p:nvSpPr>
            <p:spPr>
              <a:xfrm rot="20575525">
                <a:off x="5925719" y="1999043"/>
                <a:ext cx="288205" cy="288000"/>
              </a:xfrm>
              <a:prstGeom prst="ellipse">
                <a:avLst/>
              </a:prstGeom>
              <a:solidFill>
                <a:srgbClr val="F6BEC9"/>
              </a:solidFill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039" name="Elipse 1038">
                <a:extLst>
                  <a:ext uri="{FF2B5EF4-FFF2-40B4-BE49-F238E27FC236}">
                    <a16:creationId xmlns:a16="http://schemas.microsoft.com/office/drawing/2014/main" id="{C19F3974-DC87-386E-6A78-F213455B4568}"/>
                  </a:ext>
                </a:extLst>
              </p:cNvPr>
              <p:cNvSpPr/>
              <p:nvPr/>
            </p:nvSpPr>
            <p:spPr>
              <a:xfrm rot="19446628">
                <a:off x="6319386" y="2224991"/>
                <a:ext cx="288205" cy="288000"/>
              </a:xfrm>
              <a:prstGeom prst="ellipse">
                <a:avLst/>
              </a:prstGeom>
              <a:solidFill>
                <a:srgbClr val="F15B5B"/>
              </a:solidFill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040" name="Elipse 1039">
                <a:extLst>
                  <a:ext uri="{FF2B5EF4-FFF2-40B4-BE49-F238E27FC236}">
                    <a16:creationId xmlns:a16="http://schemas.microsoft.com/office/drawing/2014/main" id="{3B28C4ED-C965-EB59-F6DA-E15E6043C2EE}"/>
                  </a:ext>
                </a:extLst>
              </p:cNvPr>
              <p:cNvSpPr/>
              <p:nvPr/>
            </p:nvSpPr>
            <p:spPr>
              <a:xfrm rot="1837068">
                <a:off x="5972685" y="2874718"/>
                <a:ext cx="288205" cy="288000"/>
              </a:xfrm>
              <a:prstGeom prst="ellipse">
                <a:avLst/>
              </a:prstGeom>
              <a:noFill/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041" name="Elipse 1040">
                <a:extLst>
                  <a:ext uri="{FF2B5EF4-FFF2-40B4-BE49-F238E27FC236}">
                    <a16:creationId xmlns:a16="http://schemas.microsoft.com/office/drawing/2014/main" id="{35BA40C7-E479-D85C-F20C-1EB2BD677415}"/>
                  </a:ext>
                </a:extLst>
              </p:cNvPr>
              <p:cNvSpPr/>
              <p:nvPr/>
            </p:nvSpPr>
            <p:spPr>
              <a:xfrm rot="19442714">
                <a:off x="6318905" y="2674457"/>
                <a:ext cx="288205" cy="288000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042" name="Elipse 1041">
                <a:extLst>
                  <a:ext uri="{FF2B5EF4-FFF2-40B4-BE49-F238E27FC236}">
                    <a16:creationId xmlns:a16="http://schemas.microsoft.com/office/drawing/2014/main" id="{C469E683-DF92-1905-D2BE-CE349E4383FA}"/>
                  </a:ext>
                </a:extLst>
              </p:cNvPr>
              <p:cNvSpPr/>
              <p:nvPr/>
            </p:nvSpPr>
            <p:spPr>
              <a:xfrm rot="20419629">
                <a:off x="5722002" y="2489590"/>
                <a:ext cx="288205" cy="288000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043" name="Elipse 1042">
                <a:extLst>
                  <a:ext uri="{FF2B5EF4-FFF2-40B4-BE49-F238E27FC236}">
                    <a16:creationId xmlns:a16="http://schemas.microsoft.com/office/drawing/2014/main" id="{1287342F-ED6B-4962-5CA0-3A6A17AB0F15}"/>
                  </a:ext>
                </a:extLst>
              </p:cNvPr>
              <p:cNvSpPr/>
              <p:nvPr/>
            </p:nvSpPr>
            <p:spPr>
              <a:xfrm>
                <a:off x="6819535" y="2169658"/>
                <a:ext cx="288205" cy="288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044" name="Elipse 1043">
                <a:extLst>
                  <a:ext uri="{FF2B5EF4-FFF2-40B4-BE49-F238E27FC236}">
                    <a16:creationId xmlns:a16="http://schemas.microsoft.com/office/drawing/2014/main" id="{C5164F10-4152-23BD-6F98-7C76FC35C98D}"/>
                  </a:ext>
                </a:extLst>
              </p:cNvPr>
              <p:cNvSpPr/>
              <p:nvPr/>
            </p:nvSpPr>
            <p:spPr>
              <a:xfrm rot="856740">
                <a:off x="6774934" y="2610892"/>
                <a:ext cx="288205" cy="288000"/>
              </a:xfrm>
              <a:prstGeom prst="ellipse">
                <a:avLst/>
              </a:prstGeom>
              <a:noFill/>
              <a:ln w="0">
                <a:solidFill>
                  <a:schemeClr val="tx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contour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</p:grpSp>
        <p:sp>
          <p:nvSpPr>
            <p:cNvPr id="1052" name="Elipse 1051">
              <a:extLst>
                <a:ext uri="{FF2B5EF4-FFF2-40B4-BE49-F238E27FC236}">
                  <a16:creationId xmlns:a16="http://schemas.microsoft.com/office/drawing/2014/main" id="{7C93C932-7D96-50A3-1D6C-93242BF1F3F6}"/>
                </a:ext>
              </a:extLst>
            </p:cNvPr>
            <p:cNvSpPr/>
            <p:nvPr/>
          </p:nvSpPr>
          <p:spPr>
            <a:xfrm rot="20575525">
              <a:off x="8937904" y="715072"/>
              <a:ext cx="288205" cy="288000"/>
            </a:xfrm>
            <a:prstGeom prst="ellipse">
              <a:avLst/>
            </a:prstGeom>
            <a:solidFill>
              <a:srgbClr val="F6BEC9"/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53" name="Elipse 1052">
              <a:extLst>
                <a:ext uri="{FF2B5EF4-FFF2-40B4-BE49-F238E27FC236}">
                  <a16:creationId xmlns:a16="http://schemas.microsoft.com/office/drawing/2014/main" id="{050F1B76-86BE-4ADC-C5A4-FE99E6A23C41}"/>
                </a:ext>
              </a:extLst>
            </p:cNvPr>
            <p:cNvSpPr/>
            <p:nvPr/>
          </p:nvSpPr>
          <p:spPr>
            <a:xfrm rot="19446628">
              <a:off x="9416235" y="1003072"/>
              <a:ext cx="288205" cy="288000"/>
            </a:xfrm>
            <a:prstGeom prst="ellipse">
              <a:avLst/>
            </a:prstGeom>
            <a:solidFill>
              <a:srgbClr val="F15B5B"/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54" name="Elipse 1053">
              <a:extLst>
                <a:ext uri="{FF2B5EF4-FFF2-40B4-BE49-F238E27FC236}">
                  <a16:creationId xmlns:a16="http://schemas.microsoft.com/office/drawing/2014/main" id="{5594DBA6-FE2C-5341-02FC-193B1D280536}"/>
                </a:ext>
              </a:extLst>
            </p:cNvPr>
            <p:cNvSpPr/>
            <p:nvPr/>
          </p:nvSpPr>
          <p:spPr>
            <a:xfrm rot="1837068">
              <a:off x="8992170" y="1718503"/>
              <a:ext cx="288205" cy="288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55" name="Elipse 1054">
              <a:extLst>
                <a:ext uri="{FF2B5EF4-FFF2-40B4-BE49-F238E27FC236}">
                  <a16:creationId xmlns:a16="http://schemas.microsoft.com/office/drawing/2014/main" id="{22A6C47E-8E29-0DB7-A124-D0C3CF9D9374}"/>
                </a:ext>
              </a:extLst>
            </p:cNvPr>
            <p:cNvSpPr/>
            <p:nvPr/>
          </p:nvSpPr>
          <p:spPr>
            <a:xfrm rot="19442714">
              <a:off x="9359176" y="1506047"/>
              <a:ext cx="288205" cy="288000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56" name="Elipse 1055">
              <a:extLst>
                <a:ext uri="{FF2B5EF4-FFF2-40B4-BE49-F238E27FC236}">
                  <a16:creationId xmlns:a16="http://schemas.microsoft.com/office/drawing/2014/main" id="{84AC1FD4-A36D-172D-6572-E48670E16432}"/>
                </a:ext>
              </a:extLst>
            </p:cNvPr>
            <p:cNvSpPr/>
            <p:nvPr/>
          </p:nvSpPr>
          <p:spPr>
            <a:xfrm rot="20419629">
              <a:off x="8734187" y="1271321"/>
              <a:ext cx="288205" cy="2880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57" name="Elipse 1056">
              <a:extLst>
                <a:ext uri="{FF2B5EF4-FFF2-40B4-BE49-F238E27FC236}">
                  <a16:creationId xmlns:a16="http://schemas.microsoft.com/office/drawing/2014/main" id="{20542C04-9471-BF33-4100-2FF0A55C04FF}"/>
                </a:ext>
              </a:extLst>
            </p:cNvPr>
            <p:cNvSpPr/>
            <p:nvPr/>
          </p:nvSpPr>
          <p:spPr>
            <a:xfrm>
              <a:off x="10038668" y="934963"/>
              <a:ext cx="288205" cy="288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58" name="Elipse 1057">
              <a:extLst>
                <a:ext uri="{FF2B5EF4-FFF2-40B4-BE49-F238E27FC236}">
                  <a16:creationId xmlns:a16="http://schemas.microsoft.com/office/drawing/2014/main" id="{2F8438E5-4895-DD1E-4E76-4D76FDECCD3C}"/>
                </a:ext>
              </a:extLst>
            </p:cNvPr>
            <p:cNvSpPr/>
            <p:nvPr/>
          </p:nvSpPr>
          <p:spPr>
            <a:xfrm rot="856740">
              <a:off x="9911937" y="1410873"/>
              <a:ext cx="288205" cy="288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1059" name="Conector recto 1058">
              <a:extLst>
                <a:ext uri="{FF2B5EF4-FFF2-40B4-BE49-F238E27FC236}">
                  <a16:creationId xmlns:a16="http://schemas.microsoft.com/office/drawing/2014/main" id="{4E44C67A-6CEB-47F5-57C4-EF672B0A13BB}"/>
                </a:ext>
              </a:extLst>
            </p:cNvPr>
            <p:cNvCxnSpPr>
              <a:cxnSpLocks/>
              <a:stCxn id="1057" idx="4"/>
              <a:endCxn id="1058" idx="0"/>
            </p:cNvCxnSpPr>
            <p:nvPr/>
          </p:nvCxnSpPr>
          <p:spPr>
            <a:xfrm flipH="1">
              <a:off x="10091557" y="1222963"/>
              <a:ext cx="91214" cy="1923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0" name="Conector recto 1059">
              <a:extLst>
                <a:ext uri="{FF2B5EF4-FFF2-40B4-BE49-F238E27FC236}">
                  <a16:creationId xmlns:a16="http://schemas.microsoft.com/office/drawing/2014/main" id="{4794DA82-553B-483A-8909-0019E95BFC30}"/>
                </a:ext>
              </a:extLst>
            </p:cNvPr>
            <p:cNvCxnSpPr>
              <a:cxnSpLocks/>
              <a:stCxn id="1053" idx="4"/>
              <a:endCxn id="1058" idx="2"/>
            </p:cNvCxnSpPr>
            <p:nvPr/>
          </p:nvCxnSpPr>
          <p:spPr>
            <a:xfrm>
              <a:off x="9644754" y="1263733"/>
              <a:ext cx="271635" cy="2555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1" name="Conector recto 1060">
              <a:extLst>
                <a:ext uri="{FF2B5EF4-FFF2-40B4-BE49-F238E27FC236}">
                  <a16:creationId xmlns:a16="http://schemas.microsoft.com/office/drawing/2014/main" id="{7C37BCA6-5ECB-AA69-C6AC-1B37C7727832}"/>
                </a:ext>
              </a:extLst>
            </p:cNvPr>
            <p:cNvCxnSpPr>
              <a:cxnSpLocks/>
              <a:stCxn id="1057" idx="3"/>
              <a:endCxn id="1055" idx="6"/>
            </p:cNvCxnSpPr>
            <p:nvPr/>
          </p:nvCxnSpPr>
          <p:spPr>
            <a:xfrm flipH="1">
              <a:off x="9619927" y="1180786"/>
              <a:ext cx="460948" cy="38465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2" name="Conector recto 1061">
              <a:extLst>
                <a:ext uri="{FF2B5EF4-FFF2-40B4-BE49-F238E27FC236}">
                  <a16:creationId xmlns:a16="http://schemas.microsoft.com/office/drawing/2014/main" id="{901EA466-F9C3-EA32-6BBB-5E43B5DD55D1}"/>
                </a:ext>
              </a:extLst>
            </p:cNvPr>
            <p:cNvCxnSpPr>
              <a:cxnSpLocks/>
              <a:stCxn id="1052" idx="4"/>
              <a:endCxn id="1055" idx="0"/>
            </p:cNvCxnSpPr>
            <p:nvPr/>
          </p:nvCxnSpPr>
          <p:spPr>
            <a:xfrm>
              <a:off x="9124288" y="996725"/>
              <a:ext cx="294442" cy="5367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3" name="Conector recto 1062">
              <a:extLst>
                <a:ext uri="{FF2B5EF4-FFF2-40B4-BE49-F238E27FC236}">
                  <a16:creationId xmlns:a16="http://schemas.microsoft.com/office/drawing/2014/main" id="{E144CB87-03D9-AA01-5F78-FD649764338C}"/>
                </a:ext>
              </a:extLst>
            </p:cNvPr>
            <p:cNvCxnSpPr>
              <a:cxnSpLocks/>
              <a:stCxn id="1056" idx="6"/>
              <a:endCxn id="1053" idx="2"/>
            </p:cNvCxnSpPr>
            <p:nvPr/>
          </p:nvCxnSpPr>
          <p:spPr>
            <a:xfrm flipV="1">
              <a:off x="9013981" y="1231548"/>
              <a:ext cx="429612" cy="1352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Conector recto 1063">
              <a:extLst>
                <a:ext uri="{FF2B5EF4-FFF2-40B4-BE49-F238E27FC236}">
                  <a16:creationId xmlns:a16="http://schemas.microsoft.com/office/drawing/2014/main" id="{0EDEF486-F103-AB34-C12E-F6E85DAFE297}"/>
                </a:ext>
              </a:extLst>
            </p:cNvPr>
            <p:cNvCxnSpPr>
              <a:cxnSpLocks/>
              <a:stCxn id="1055" idx="1"/>
              <a:endCxn id="1054" idx="0"/>
            </p:cNvCxnSpPr>
            <p:nvPr/>
          </p:nvCxnSpPr>
          <p:spPr>
            <a:xfrm flipH="1">
              <a:off x="9209613" y="1627451"/>
              <a:ext cx="151398" cy="1111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5" name="Conector recto 1064">
              <a:extLst>
                <a:ext uri="{FF2B5EF4-FFF2-40B4-BE49-F238E27FC236}">
                  <a16:creationId xmlns:a16="http://schemas.microsoft.com/office/drawing/2014/main" id="{5E9D7600-885A-458A-04EB-DF0A6994C1D2}"/>
                </a:ext>
              </a:extLst>
            </p:cNvPr>
            <p:cNvCxnSpPr>
              <a:cxnSpLocks/>
              <a:stCxn id="1056" idx="4"/>
              <a:endCxn id="1054" idx="1"/>
            </p:cNvCxnSpPr>
            <p:nvPr/>
          </p:nvCxnSpPr>
          <p:spPr>
            <a:xfrm>
              <a:off x="8926767" y="1550916"/>
              <a:ext cx="173675" cy="1720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050" name="Picture 2" descr="11 mil resultados de imágenes, fotos de stock e ilustraciones libres de  regalías para Corchete linea | Shutterstock">
              <a:extLst>
                <a:ext uri="{FF2B5EF4-FFF2-40B4-BE49-F238E27FC236}">
                  <a16:creationId xmlns:a16="http://schemas.microsoft.com/office/drawing/2014/main" id="{FFF622D0-BE25-36E0-817F-188935C1E8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34" t="10439" r="17186" b="17747"/>
            <a:stretch>
              <a:fillRect/>
            </a:stretch>
          </p:blipFill>
          <p:spPr bwMode="auto">
            <a:xfrm>
              <a:off x="7963316" y="146328"/>
              <a:ext cx="622276" cy="3307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9" name="CuadroTexto 1068">
              <a:extLst>
                <a:ext uri="{FF2B5EF4-FFF2-40B4-BE49-F238E27FC236}">
                  <a16:creationId xmlns:a16="http://schemas.microsoft.com/office/drawing/2014/main" id="{6B384439-C785-70AD-47AF-C88A65A84690}"/>
                </a:ext>
              </a:extLst>
            </p:cNvPr>
            <p:cNvSpPr txBox="1"/>
            <p:nvPr/>
          </p:nvSpPr>
          <p:spPr>
            <a:xfrm>
              <a:off x="806143" y="3116836"/>
              <a:ext cx="21080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600" dirty="0">
                  <a:latin typeface="Century Gothic" panose="020B0502020202020204" pitchFamily="34" charset="0"/>
                </a:rPr>
                <a:t>Functional Data</a:t>
              </a:r>
            </a:p>
          </p:txBody>
        </p:sp>
        <p:grpSp>
          <p:nvGrpSpPr>
            <p:cNvPr id="2054" name="Grupo 2053">
              <a:extLst>
                <a:ext uri="{FF2B5EF4-FFF2-40B4-BE49-F238E27FC236}">
                  <a16:creationId xmlns:a16="http://schemas.microsoft.com/office/drawing/2014/main" id="{C7AFD2DB-373F-BDB3-C068-9A4119FB01CB}"/>
                </a:ext>
              </a:extLst>
            </p:cNvPr>
            <p:cNvGrpSpPr/>
            <p:nvPr/>
          </p:nvGrpSpPr>
          <p:grpSpPr>
            <a:xfrm>
              <a:off x="3070649" y="1794113"/>
              <a:ext cx="1196419" cy="676956"/>
              <a:chOff x="3003571" y="1764229"/>
              <a:chExt cx="1196419" cy="676956"/>
            </a:xfrm>
          </p:grpSpPr>
          <p:pic>
            <p:nvPicPr>
              <p:cNvPr id="1086" name="Gráfico 1085" descr="Portátil contorno">
                <a:extLst>
                  <a:ext uri="{FF2B5EF4-FFF2-40B4-BE49-F238E27FC236}">
                    <a16:creationId xmlns:a16="http://schemas.microsoft.com/office/drawing/2014/main" id="{BC8B5A9E-D9D0-460C-76B0-2034BF6F19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523034" y="1764229"/>
                <a:ext cx="676956" cy="676956"/>
              </a:xfrm>
              <a:prstGeom prst="rect">
                <a:avLst/>
              </a:prstGeom>
            </p:spPr>
          </p:pic>
          <p:grpSp>
            <p:nvGrpSpPr>
              <p:cNvPr id="1087" name="Grupo 1086">
                <a:extLst>
                  <a:ext uri="{FF2B5EF4-FFF2-40B4-BE49-F238E27FC236}">
                    <a16:creationId xmlns:a16="http://schemas.microsoft.com/office/drawing/2014/main" id="{CD7C043F-E0C3-857C-FD05-50E5C9D699A2}"/>
                  </a:ext>
                </a:extLst>
              </p:cNvPr>
              <p:cNvGrpSpPr/>
              <p:nvPr/>
            </p:nvGrpSpPr>
            <p:grpSpPr>
              <a:xfrm>
                <a:off x="3003571" y="1975367"/>
                <a:ext cx="988560" cy="264600"/>
                <a:chOff x="3008700" y="506700"/>
                <a:chExt cx="988560" cy="26460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13">
                  <p14:nvContentPartPr>
                    <p14:cNvPr id="2048" name="Entrada de lápiz 2047">
                      <a:extLst>
                        <a:ext uri="{FF2B5EF4-FFF2-40B4-BE49-F238E27FC236}">
                          <a16:creationId xmlns:a16="http://schemas.microsoft.com/office/drawing/2014/main" id="{4E2127D2-A99A-6C54-1805-9F16CC5DE8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51740" y="527940"/>
                    <a:ext cx="245520" cy="50040"/>
                  </p14:xfrm>
                </p:contentPart>
              </mc:Choice>
              <mc:Fallback>
                <p:pic>
                  <p:nvPicPr>
                    <p:cNvPr id="2048" name="Entrada de lápiz 2047">
                      <a:extLst>
                        <a:ext uri="{FF2B5EF4-FFF2-40B4-BE49-F238E27FC236}">
                          <a16:creationId xmlns:a16="http://schemas.microsoft.com/office/drawing/2014/main" id="{4E2127D2-A99A-6C54-1805-9F16CC5DE851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3747420" y="523651"/>
                      <a:ext cx="254160" cy="5861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5">
                  <p14:nvContentPartPr>
                    <p14:cNvPr id="2049" name="Entrada de lápiz 2048">
                      <a:extLst>
                        <a:ext uri="{FF2B5EF4-FFF2-40B4-BE49-F238E27FC236}">
                          <a16:creationId xmlns:a16="http://schemas.microsoft.com/office/drawing/2014/main" id="{9F56A479-3A72-B0BD-4D2A-882B5B2A78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46340" y="617580"/>
                    <a:ext cx="238680" cy="48600"/>
                  </p14:xfrm>
                </p:contentPart>
              </mc:Choice>
              <mc:Fallback>
                <p:pic>
                  <p:nvPicPr>
                    <p:cNvPr id="2049" name="Entrada de lápiz 2048">
                      <a:extLst>
                        <a:ext uri="{FF2B5EF4-FFF2-40B4-BE49-F238E27FC236}">
                          <a16:creationId xmlns:a16="http://schemas.microsoft.com/office/drawing/2014/main" id="{9F56A479-3A72-B0BD-4D2A-882B5B2A78F9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3742020" y="613228"/>
                      <a:ext cx="247320" cy="5730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7">
                  <p14:nvContentPartPr>
                    <p14:cNvPr id="2051" name="Entrada de lápiz 2050">
                      <a:extLst>
                        <a:ext uri="{FF2B5EF4-FFF2-40B4-BE49-F238E27FC236}">
                          <a16:creationId xmlns:a16="http://schemas.microsoft.com/office/drawing/2014/main" id="{2BC00F48-CD2A-3C95-34F7-410372EF498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79980" y="578700"/>
                    <a:ext cx="563400" cy="173880"/>
                  </p14:xfrm>
                </p:contentPart>
              </mc:Choice>
              <mc:Fallback>
                <p:pic>
                  <p:nvPicPr>
                    <p:cNvPr id="2051" name="Entrada de lápiz 2050">
                      <a:extLst>
                        <a:ext uri="{FF2B5EF4-FFF2-40B4-BE49-F238E27FC236}">
                          <a16:creationId xmlns:a16="http://schemas.microsoft.com/office/drawing/2014/main" id="{2BC00F48-CD2A-3C95-34F7-410372EF4981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3075660" y="574380"/>
                      <a:ext cx="572040" cy="182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9">
                  <p14:nvContentPartPr>
                    <p14:cNvPr id="2052" name="Entrada de lápiz 2051">
                      <a:extLst>
                        <a:ext uri="{FF2B5EF4-FFF2-40B4-BE49-F238E27FC236}">
                          <a16:creationId xmlns:a16="http://schemas.microsoft.com/office/drawing/2014/main" id="{5A53F4FF-CDCB-775A-548C-46E90CAEF00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43980" y="542700"/>
                    <a:ext cx="590040" cy="211680"/>
                  </p14:xfrm>
                </p:contentPart>
              </mc:Choice>
              <mc:Fallback>
                <p:pic>
                  <p:nvPicPr>
                    <p:cNvPr id="2052" name="Entrada de lápiz 2051">
                      <a:extLst>
                        <a:ext uri="{FF2B5EF4-FFF2-40B4-BE49-F238E27FC236}">
                          <a16:creationId xmlns:a16="http://schemas.microsoft.com/office/drawing/2014/main" id="{5A53F4FF-CDCB-775A-548C-46E90CAEF00F}"/>
                        </a:ext>
                      </a:extLst>
                    </p:cNvPr>
                    <p:cNvPicPr/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3039660" y="538380"/>
                      <a:ext cx="598680" cy="220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1">
                  <p14:nvContentPartPr>
                    <p14:cNvPr id="2053" name="Entrada de lápiz 2052">
                      <a:extLst>
                        <a:ext uri="{FF2B5EF4-FFF2-40B4-BE49-F238E27FC236}">
                          <a16:creationId xmlns:a16="http://schemas.microsoft.com/office/drawing/2014/main" id="{72C2BC69-CD2C-1A86-356A-E588D6607DA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08700" y="506700"/>
                    <a:ext cx="614880" cy="264600"/>
                  </p14:xfrm>
                </p:contentPart>
              </mc:Choice>
              <mc:Fallback>
                <p:pic>
                  <p:nvPicPr>
                    <p:cNvPr id="2053" name="Entrada de lápiz 2052">
                      <a:extLst>
                        <a:ext uri="{FF2B5EF4-FFF2-40B4-BE49-F238E27FC236}">
                          <a16:creationId xmlns:a16="http://schemas.microsoft.com/office/drawing/2014/main" id="{72C2BC69-CD2C-1A86-356A-E588D6607DA4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3004377" y="502380"/>
                      <a:ext cx="623525" cy="2732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pic>
          <p:nvPicPr>
            <p:cNvPr id="2056" name="Picture 6" descr="icono de cerebro aislado sobre fondo blanco. cerebro icono vector  ilustración de diseño similar. símbolo de icono de cerebro para logotipo,  web, aplicación y plantilla. 6408298 Vector en Vecteezy">
              <a:extLst>
                <a:ext uri="{FF2B5EF4-FFF2-40B4-BE49-F238E27FC236}">
                  <a16:creationId xmlns:a16="http://schemas.microsoft.com/office/drawing/2014/main" id="{30BEED0C-27AE-7BD6-5848-88CAC6261C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853" y="564071"/>
              <a:ext cx="905227" cy="905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7" name="Flecha: a la derecha 2056">
              <a:extLst>
                <a:ext uri="{FF2B5EF4-FFF2-40B4-BE49-F238E27FC236}">
                  <a16:creationId xmlns:a16="http://schemas.microsoft.com/office/drawing/2014/main" id="{EC14A5A1-E598-FAA5-A871-674103109677}"/>
                </a:ext>
              </a:extLst>
            </p:cNvPr>
            <p:cNvSpPr/>
            <p:nvPr/>
          </p:nvSpPr>
          <p:spPr>
            <a:xfrm>
              <a:off x="3873835" y="759206"/>
              <a:ext cx="707562" cy="368214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60" name="CuadroTexto 2059">
              <a:extLst>
                <a:ext uri="{FF2B5EF4-FFF2-40B4-BE49-F238E27FC236}">
                  <a16:creationId xmlns:a16="http://schemas.microsoft.com/office/drawing/2014/main" id="{8C8D2D70-AD3C-2DF1-96F3-B19523C8B5F8}"/>
                </a:ext>
              </a:extLst>
            </p:cNvPr>
            <p:cNvSpPr txBox="1"/>
            <p:nvPr/>
          </p:nvSpPr>
          <p:spPr>
            <a:xfrm>
              <a:off x="5880509" y="1530827"/>
              <a:ext cx="22781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600" dirty="0">
                  <a:latin typeface="Century Gothic" panose="020B0502020202020204" pitchFamily="34" charset="0"/>
                </a:rPr>
                <a:t>Anatomical Domain</a:t>
              </a:r>
            </a:p>
          </p:txBody>
        </p:sp>
        <p:sp>
          <p:nvSpPr>
            <p:cNvPr id="2061" name="CuadroTexto 2060">
              <a:extLst>
                <a:ext uri="{FF2B5EF4-FFF2-40B4-BE49-F238E27FC236}">
                  <a16:creationId xmlns:a16="http://schemas.microsoft.com/office/drawing/2014/main" id="{9EC3AC95-F7DE-6FCA-2316-1EFB4DAFA761}"/>
                </a:ext>
              </a:extLst>
            </p:cNvPr>
            <p:cNvSpPr txBox="1"/>
            <p:nvPr/>
          </p:nvSpPr>
          <p:spPr>
            <a:xfrm>
              <a:off x="5889980" y="3115485"/>
              <a:ext cx="22781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600" dirty="0">
                  <a:latin typeface="Century Gothic" panose="020B0502020202020204" pitchFamily="34" charset="0"/>
                  <a:cs typeface="GothicE" panose="00000400000000000000" pitchFamily="2" charset="0"/>
                </a:rPr>
                <a:t>Functional Domain</a:t>
              </a:r>
            </a:p>
          </p:txBody>
        </p:sp>
        <p:sp>
          <p:nvSpPr>
            <p:cNvPr id="2062" name="Rectángulo: esquinas redondeadas 2061">
              <a:extLst>
                <a:ext uri="{FF2B5EF4-FFF2-40B4-BE49-F238E27FC236}">
                  <a16:creationId xmlns:a16="http://schemas.microsoft.com/office/drawing/2014/main" id="{EB18089C-1DF4-9288-A58C-61568B72D4E7}"/>
                </a:ext>
              </a:extLst>
            </p:cNvPr>
            <p:cNvSpPr/>
            <p:nvPr/>
          </p:nvSpPr>
          <p:spPr>
            <a:xfrm>
              <a:off x="689329" y="195445"/>
              <a:ext cx="10382359" cy="3331280"/>
            </a:xfrm>
            <a:prstGeom prst="roundRect">
              <a:avLst/>
            </a:prstGeom>
            <a:noFill/>
            <a:ln>
              <a:solidFill>
                <a:schemeClr val="accent1">
                  <a:shade val="15000"/>
                </a:scheme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044237"/>
                        <a:gd name="connsiteY0" fmla="*/ 623798 h 3742713"/>
                        <a:gd name="connsiteX1" fmla="*/ 623798 w 11044237"/>
                        <a:gd name="connsiteY1" fmla="*/ 0 h 3742713"/>
                        <a:gd name="connsiteX2" fmla="*/ 10420439 w 11044237"/>
                        <a:gd name="connsiteY2" fmla="*/ 0 h 3742713"/>
                        <a:gd name="connsiteX3" fmla="*/ 11044237 w 11044237"/>
                        <a:gd name="connsiteY3" fmla="*/ 623798 h 3742713"/>
                        <a:gd name="connsiteX4" fmla="*/ 11044237 w 11044237"/>
                        <a:gd name="connsiteY4" fmla="*/ 3118915 h 3742713"/>
                        <a:gd name="connsiteX5" fmla="*/ 10420439 w 11044237"/>
                        <a:gd name="connsiteY5" fmla="*/ 3742713 h 3742713"/>
                        <a:gd name="connsiteX6" fmla="*/ 623798 w 11044237"/>
                        <a:gd name="connsiteY6" fmla="*/ 3742713 h 3742713"/>
                        <a:gd name="connsiteX7" fmla="*/ 0 w 11044237"/>
                        <a:gd name="connsiteY7" fmla="*/ 3118915 h 3742713"/>
                        <a:gd name="connsiteX8" fmla="*/ 0 w 11044237"/>
                        <a:gd name="connsiteY8" fmla="*/ 623798 h 37427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44237" h="3742713" extrusionOk="0">
                          <a:moveTo>
                            <a:pt x="0" y="623798"/>
                          </a:moveTo>
                          <a:cubicBezTo>
                            <a:pt x="-54973" y="245376"/>
                            <a:pt x="228303" y="19134"/>
                            <a:pt x="623798" y="0"/>
                          </a:cubicBezTo>
                          <a:cubicBezTo>
                            <a:pt x="3789937" y="132882"/>
                            <a:pt x="8761223" y="-84951"/>
                            <a:pt x="10420439" y="0"/>
                          </a:cubicBezTo>
                          <a:cubicBezTo>
                            <a:pt x="10742030" y="22385"/>
                            <a:pt x="11032231" y="345646"/>
                            <a:pt x="11044237" y="623798"/>
                          </a:cubicBezTo>
                          <a:cubicBezTo>
                            <a:pt x="11064424" y="1363574"/>
                            <a:pt x="11196717" y="2095652"/>
                            <a:pt x="11044237" y="3118915"/>
                          </a:cubicBezTo>
                          <a:cubicBezTo>
                            <a:pt x="11088476" y="3468677"/>
                            <a:pt x="10772824" y="3726514"/>
                            <a:pt x="10420439" y="3742713"/>
                          </a:cubicBezTo>
                          <a:cubicBezTo>
                            <a:pt x="9434271" y="3830352"/>
                            <a:pt x="3352484" y="3670034"/>
                            <a:pt x="623798" y="3742713"/>
                          </a:cubicBezTo>
                          <a:cubicBezTo>
                            <a:pt x="272689" y="3679825"/>
                            <a:pt x="-34322" y="3511126"/>
                            <a:pt x="0" y="3118915"/>
                          </a:cubicBezTo>
                          <a:cubicBezTo>
                            <a:pt x="-38581" y="1942578"/>
                            <a:pt x="63341" y="1301082"/>
                            <a:pt x="0" y="62379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63" name="CuadroTexto 2062">
              <a:extLst>
                <a:ext uri="{FF2B5EF4-FFF2-40B4-BE49-F238E27FC236}">
                  <a16:creationId xmlns:a16="http://schemas.microsoft.com/office/drawing/2014/main" id="{8B1FF746-F3FF-AF56-9B4D-2525CD69D182}"/>
                </a:ext>
              </a:extLst>
            </p:cNvPr>
            <p:cNvSpPr txBox="1"/>
            <p:nvPr/>
          </p:nvSpPr>
          <p:spPr>
            <a:xfrm>
              <a:off x="8354600" y="2260527"/>
              <a:ext cx="2497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1600" dirty="0">
                  <a:latin typeface="Century Gothic" panose="020B0502020202020204" pitchFamily="34" charset="0"/>
                </a:rPr>
                <a:t>Nodes: Types of cells and activation (binary)</a:t>
              </a:r>
            </a:p>
          </p:txBody>
        </p:sp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071" name="Entrada de lápiz 2070">
                  <a:extLst>
                    <a:ext uri="{FF2B5EF4-FFF2-40B4-BE49-F238E27FC236}">
                      <a16:creationId xmlns:a16="http://schemas.microsoft.com/office/drawing/2014/main" id="{93429782-C2CC-10A3-36C9-9729EFAA90E7}"/>
                    </a:ext>
                  </a:extLst>
                </p14:cNvPr>
                <p14:cNvContentPartPr/>
                <p14:nvPr/>
              </p14:nvContentPartPr>
              <p14:xfrm>
                <a:off x="8586283" y="1888978"/>
                <a:ext cx="515160" cy="360360"/>
              </p14:xfrm>
            </p:contentPart>
          </mc:Choice>
          <mc:Fallback>
            <p:pic>
              <p:nvPicPr>
                <p:cNvPr id="2071" name="Entrada de lápiz 2070">
                  <a:extLst>
                    <a:ext uri="{FF2B5EF4-FFF2-40B4-BE49-F238E27FC236}">
                      <a16:creationId xmlns:a16="http://schemas.microsoft.com/office/drawing/2014/main" id="{93429782-C2CC-10A3-36C9-9729EFAA90E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568283" y="1870978"/>
                  <a:ext cx="55080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088" name="Entrada de lápiz 2087">
                  <a:extLst>
                    <a:ext uri="{FF2B5EF4-FFF2-40B4-BE49-F238E27FC236}">
                      <a16:creationId xmlns:a16="http://schemas.microsoft.com/office/drawing/2014/main" id="{91E8D19B-D284-6D94-09EC-A32D202195DD}"/>
                    </a:ext>
                  </a:extLst>
                </p14:cNvPr>
                <p14:cNvContentPartPr/>
                <p14:nvPr/>
              </p14:nvContentPartPr>
              <p14:xfrm>
                <a:off x="9084175" y="1844632"/>
                <a:ext cx="42120" cy="55440"/>
              </p14:xfrm>
            </p:contentPart>
          </mc:Choice>
          <mc:Fallback>
            <p:pic>
              <p:nvPicPr>
                <p:cNvPr id="2088" name="Entrada de lápiz 2087">
                  <a:extLst>
                    <a:ext uri="{FF2B5EF4-FFF2-40B4-BE49-F238E27FC236}">
                      <a16:creationId xmlns:a16="http://schemas.microsoft.com/office/drawing/2014/main" id="{91E8D19B-D284-6D94-09EC-A32D202195D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079892" y="1840312"/>
                  <a:ext cx="50687" cy="640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93B1AA30-6537-416C-8C6C-152B24D782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9"/>
          <a:srcRect l="-456250" t="-456250" r="-456250" b="-4562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69555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1392">
        <p:fade/>
      </p:transition>
    </mc:Choice>
    <mc:Fallback>
      <p:transition advTm="13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7279F-0C90-93E0-5EE7-EE276CB30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BEDD2EDE-B75A-CE27-DEF6-1E4668A9F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803" y="2253214"/>
            <a:ext cx="1440000" cy="772653"/>
          </a:xfrm>
          <a:prstGeom prst="rect">
            <a:avLst/>
          </a:prstGeom>
          <a:ln w="25400">
            <a:solidFill>
              <a:schemeClr val="tx1"/>
            </a:solidFill>
          </a:ln>
          <a:scene3d>
            <a:camera prst="orthographicFront">
              <a:rot lat="900000" lon="18899981" rev="0"/>
            </a:camera>
            <a:lightRig rig="threePt" dir="t"/>
          </a:scene3d>
        </p:spPr>
      </p:pic>
      <p:pic>
        <p:nvPicPr>
          <p:cNvPr id="1026" name="Picture 2" descr="Mouse cartoon outline: Más de 14,948 ilustraciones y dibujos de stock con  licencia libres de regalías | Shutterstock">
            <a:extLst>
              <a:ext uri="{FF2B5EF4-FFF2-40B4-BE49-F238E27FC236}">
                <a16:creationId xmlns:a16="http://schemas.microsoft.com/office/drawing/2014/main" id="{941BF3FB-F6E7-F78F-963C-5455E2603A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214" b="83929" l="10000" r="90000">
                        <a14:foregroundMark x1="43015" y1="41429" x2="42683" y2="41150"/>
                        <a14:foregroundMark x1="43984" y1="42243" x2="43015" y2="41429"/>
                        <a14:foregroundMark x1="28077" y1="31429" x2="35769" y2="31429"/>
                        <a14:foregroundMark x1="26538" y1="33929" x2="33462" y2="36429"/>
                        <a14:foregroundMark x1="40385" y1="25357" x2="40385" y2="25357"/>
                        <a14:foregroundMark x1="55769" y1="22143" x2="53846" y2="23929"/>
                        <a14:foregroundMark x1="44528" y1="75931" x2="45769" y2="74643"/>
                        <a14:foregroundMark x1="39866" y1="80770" x2="42322" y2="78220"/>
                        <a14:foregroundMark x1="47647" y1="83929" x2="47692" y2="83929"/>
                        <a14:foregroundMark x1="47287" y1="83929" x2="47574" y2="83929"/>
                        <a14:foregroundMark x1="44198" y1="83929" x2="45828" y2="83929"/>
                        <a14:foregroundMark x1="34615" y1="83929" x2="42450" y2="83929"/>
                        <a14:backgroundMark x1="33864" y1="35980" x2="38846" y2="39286"/>
                        <a14:backgroundMark x1="40385" y1="39643" x2="41923" y2="39643"/>
                        <a14:backgroundMark x1="46538" y1="44286" x2="49615" y2="45357"/>
                        <a14:backgroundMark x1="41154" y1="40000" x2="43077" y2="40714"/>
                        <a14:backgroundMark x1="40000" y1="38929" x2="34121" y2="35694"/>
                        <a14:backgroundMark x1="39615" y1="38571" x2="41923" y2="38214"/>
                        <a14:backgroundMark x1="41923" y1="40714" x2="41923" y2="41071"/>
                        <a14:backgroundMark x1="42692" y1="41429" x2="42692" y2="41429"/>
                        <a14:backgroundMark x1="42692" y1="41429" x2="42692" y2="41429"/>
                        <a14:backgroundMark x1="42692" y1="41429" x2="42692" y2="41429"/>
                        <a14:backgroundMark x1="45769" y1="44286" x2="45769" y2="44286"/>
                        <a14:backgroundMark x1="45769" y1="44286" x2="45769" y2="44286"/>
                        <a14:backgroundMark x1="46154" y1="44286" x2="45385" y2="44286"/>
                        <a14:backgroundMark x1="45385" y1="44286" x2="46538" y2="44286"/>
                        <a14:backgroundMark x1="44231" y1="77500" x2="41923" y2="75714"/>
                        <a14:backgroundMark x1="45000" y1="77143" x2="44231" y2="75357"/>
                        <a14:backgroundMark x1="43846" y1="77500" x2="43846" y2="75714"/>
                        <a14:backgroundMark x1="42692" y1="77500" x2="42308" y2="78214"/>
                        <a14:backgroundMark x1="40769" y1="81429" x2="40000" y2="82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762"/>
          <a:stretch>
            <a:fillRect/>
          </a:stretch>
        </p:blipFill>
        <p:spPr bwMode="auto">
          <a:xfrm>
            <a:off x="2546283" y="326006"/>
            <a:ext cx="1232889" cy="117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ouse cartoon outline: Más de 14,948 ilustraciones y dibujos de stock con  licencia libres de regalías | Shutterstock">
            <a:extLst>
              <a:ext uri="{FF2B5EF4-FFF2-40B4-BE49-F238E27FC236}">
                <a16:creationId xmlns:a16="http://schemas.microsoft.com/office/drawing/2014/main" id="{1C32768F-5054-E9C3-8DA8-904A46F53A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214" b="83929" l="10000" r="90000">
                        <a14:foregroundMark x1="43015" y1="41429" x2="42683" y2="41150"/>
                        <a14:foregroundMark x1="43984" y1="42243" x2="43015" y2="41429"/>
                        <a14:foregroundMark x1="28077" y1="31429" x2="35769" y2="31429"/>
                        <a14:foregroundMark x1="26538" y1="33929" x2="33462" y2="36429"/>
                        <a14:foregroundMark x1="40385" y1="25357" x2="40385" y2="25357"/>
                        <a14:foregroundMark x1="55769" y1="22143" x2="53846" y2="23929"/>
                        <a14:foregroundMark x1="44528" y1="75931" x2="45769" y2="74643"/>
                        <a14:foregroundMark x1="39866" y1="80770" x2="42322" y2="78220"/>
                        <a14:foregroundMark x1="47647" y1="83929" x2="47692" y2="83929"/>
                        <a14:foregroundMark x1="47287" y1="83929" x2="47574" y2="83929"/>
                        <a14:foregroundMark x1="44198" y1="83929" x2="45828" y2="83929"/>
                        <a14:foregroundMark x1="34615" y1="83929" x2="42450" y2="83929"/>
                        <a14:backgroundMark x1="33864" y1="35980" x2="38846" y2="39286"/>
                        <a14:backgroundMark x1="40385" y1="39643" x2="41923" y2="39643"/>
                        <a14:backgroundMark x1="46538" y1="44286" x2="49615" y2="45357"/>
                        <a14:backgroundMark x1="41154" y1="40000" x2="43077" y2="40714"/>
                        <a14:backgroundMark x1="40000" y1="38929" x2="34121" y2="35694"/>
                        <a14:backgroundMark x1="39615" y1="38571" x2="41923" y2="38214"/>
                        <a14:backgroundMark x1="41923" y1="40714" x2="41923" y2="41071"/>
                        <a14:backgroundMark x1="42692" y1="41429" x2="42692" y2="41429"/>
                        <a14:backgroundMark x1="42692" y1="41429" x2="42692" y2="41429"/>
                        <a14:backgroundMark x1="42692" y1="41429" x2="42692" y2="41429"/>
                        <a14:backgroundMark x1="45769" y1="44286" x2="45769" y2="44286"/>
                        <a14:backgroundMark x1="45769" y1="44286" x2="45769" y2="44286"/>
                        <a14:backgroundMark x1="46154" y1="44286" x2="45385" y2="44286"/>
                        <a14:backgroundMark x1="45385" y1="44286" x2="46538" y2="44286"/>
                        <a14:backgroundMark x1="44231" y1="77500" x2="41923" y2="75714"/>
                        <a14:backgroundMark x1="45000" y1="77143" x2="44231" y2="75357"/>
                        <a14:backgroundMark x1="43846" y1="77500" x2="43846" y2="75714"/>
                        <a14:backgroundMark x1="42692" y1="77500" x2="42308" y2="78214"/>
                        <a14:backgroundMark x1="40769" y1="81429" x2="40000" y2="82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762"/>
          <a:stretch>
            <a:fillRect/>
          </a:stretch>
        </p:blipFill>
        <p:spPr bwMode="auto">
          <a:xfrm>
            <a:off x="2494034" y="1963225"/>
            <a:ext cx="1232889" cy="117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3D15F2E-66E2-5891-7464-29F6E7B51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7762" y="2212334"/>
            <a:ext cx="1070489" cy="745588"/>
          </a:xfrm>
          <a:prstGeom prst="rect">
            <a:avLst/>
          </a:prstGeom>
        </p:spPr>
      </p:pic>
      <p:sp>
        <p:nvSpPr>
          <p:cNvPr id="56" name="Flecha: a la derecha 55">
            <a:extLst>
              <a:ext uri="{FF2B5EF4-FFF2-40B4-BE49-F238E27FC236}">
                <a16:creationId xmlns:a16="http://schemas.microsoft.com/office/drawing/2014/main" id="{D10DDC6A-E2F5-A635-0F48-E4EC3F27ACEF}"/>
              </a:ext>
            </a:extLst>
          </p:cNvPr>
          <p:cNvSpPr/>
          <p:nvPr/>
        </p:nvSpPr>
        <p:spPr>
          <a:xfrm>
            <a:off x="5476953" y="759206"/>
            <a:ext cx="707562" cy="368214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pSp>
        <p:nvGrpSpPr>
          <p:cNvPr id="1034" name="Grupo 1033">
            <a:extLst>
              <a:ext uri="{FF2B5EF4-FFF2-40B4-BE49-F238E27FC236}">
                <a16:creationId xmlns:a16="http://schemas.microsoft.com/office/drawing/2014/main" id="{2E0E5DB8-2756-2D51-AB20-1228A2551790}"/>
              </a:ext>
            </a:extLst>
          </p:cNvPr>
          <p:cNvGrpSpPr/>
          <p:nvPr/>
        </p:nvGrpSpPr>
        <p:grpSpPr>
          <a:xfrm>
            <a:off x="6342344" y="257802"/>
            <a:ext cx="1592686" cy="1291431"/>
            <a:chOff x="3935668" y="2042571"/>
            <a:chExt cx="1592686" cy="1291431"/>
          </a:xfrm>
        </p:grpSpPr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40C60627-DDEB-A2AA-A7F3-E7606B420587}"/>
                </a:ext>
              </a:extLst>
            </p:cNvPr>
            <p:cNvSpPr/>
            <p:nvPr/>
          </p:nvSpPr>
          <p:spPr>
            <a:xfrm rot="20575525">
              <a:off x="4139385" y="2042571"/>
              <a:ext cx="288205" cy="288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60" name="Elipse 59">
              <a:extLst>
                <a:ext uri="{FF2B5EF4-FFF2-40B4-BE49-F238E27FC236}">
                  <a16:creationId xmlns:a16="http://schemas.microsoft.com/office/drawing/2014/main" id="{4E97A681-8343-3177-688D-DD24E98E7D77}"/>
                </a:ext>
              </a:extLst>
            </p:cNvPr>
            <p:cNvSpPr/>
            <p:nvPr/>
          </p:nvSpPr>
          <p:spPr>
            <a:xfrm rot="19446628">
              <a:off x="4617716" y="2330571"/>
              <a:ext cx="288205" cy="2880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61" name="Elipse 60">
              <a:extLst>
                <a:ext uri="{FF2B5EF4-FFF2-40B4-BE49-F238E27FC236}">
                  <a16:creationId xmlns:a16="http://schemas.microsoft.com/office/drawing/2014/main" id="{3AD03F8A-EF78-081A-E1E0-68D5327C18C9}"/>
                </a:ext>
              </a:extLst>
            </p:cNvPr>
            <p:cNvSpPr/>
            <p:nvPr/>
          </p:nvSpPr>
          <p:spPr>
            <a:xfrm rot="1837068">
              <a:off x="4193651" y="3046002"/>
              <a:ext cx="288205" cy="288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FC02B786-6121-4D1B-6EB0-7D27E9C88458}"/>
                </a:ext>
              </a:extLst>
            </p:cNvPr>
            <p:cNvSpPr/>
            <p:nvPr/>
          </p:nvSpPr>
          <p:spPr>
            <a:xfrm rot="19442714">
              <a:off x="4560657" y="2829313"/>
              <a:ext cx="288205" cy="28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FB7FF680-8563-2A13-1531-8C14E80D7CB1}"/>
                </a:ext>
              </a:extLst>
            </p:cNvPr>
            <p:cNvSpPr/>
            <p:nvPr/>
          </p:nvSpPr>
          <p:spPr>
            <a:xfrm rot="20419629">
              <a:off x="3935668" y="2598820"/>
              <a:ext cx="288205" cy="2880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24" name="Elipse 1023">
              <a:extLst>
                <a:ext uri="{FF2B5EF4-FFF2-40B4-BE49-F238E27FC236}">
                  <a16:creationId xmlns:a16="http://schemas.microsoft.com/office/drawing/2014/main" id="{232B3F91-0D9A-2955-B637-ABDBE194FCE7}"/>
                </a:ext>
              </a:extLst>
            </p:cNvPr>
            <p:cNvSpPr/>
            <p:nvPr/>
          </p:nvSpPr>
          <p:spPr>
            <a:xfrm>
              <a:off x="5240149" y="2262462"/>
              <a:ext cx="288205" cy="288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25" name="Elipse 1024">
              <a:extLst>
                <a:ext uri="{FF2B5EF4-FFF2-40B4-BE49-F238E27FC236}">
                  <a16:creationId xmlns:a16="http://schemas.microsoft.com/office/drawing/2014/main" id="{246E50E6-826B-E5CB-97E8-88B59838B7EB}"/>
                </a:ext>
              </a:extLst>
            </p:cNvPr>
            <p:cNvSpPr/>
            <p:nvPr/>
          </p:nvSpPr>
          <p:spPr>
            <a:xfrm rot="856740">
              <a:off x="5113418" y="2738372"/>
              <a:ext cx="288205" cy="288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1027" name="Conector recto 1026">
              <a:extLst>
                <a:ext uri="{FF2B5EF4-FFF2-40B4-BE49-F238E27FC236}">
                  <a16:creationId xmlns:a16="http://schemas.microsoft.com/office/drawing/2014/main" id="{B974713B-9E7A-DFDF-7A93-DBB3405A85DA}"/>
                </a:ext>
              </a:extLst>
            </p:cNvPr>
            <p:cNvCxnSpPr>
              <a:stCxn id="1024" idx="4"/>
              <a:endCxn id="1025" idx="0"/>
            </p:cNvCxnSpPr>
            <p:nvPr/>
          </p:nvCxnSpPr>
          <p:spPr>
            <a:xfrm flipH="1">
              <a:off x="5293038" y="2550462"/>
              <a:ext cx="91214" cy="1923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Conector recto 1027">
              <a:extLst>
                <a:ext uri="{FF2B5EF4-FFF2-40B4-BE49-F238E27FC236}">
                  <a16:creationId xmlns:a16="http://schemas.microsoft.com/office/drawing/2014/main" id="{CA2C4336-9C70-4856-2520-F1F47B40632C}"/>
                </a:ext>
              </a:extLst>
            </p:cNvPr>
            <p:cNvCxnSpPr>
              <a:cxnSpLocks/>
              <a:stCxn id="60" idx="4"/>
              <a:endCxn id="1025" idx="2"/>
            </p:cNvCxnSpPr>
            <p:nvPr/>
          </p:nvCxnSpPr>
          <p:spPr>
            <a:xfrm>
              <a:off x="4846235" y="2591232"/>
              <a:ext cx="271635" cy="2555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Conector recto 1028">
              <a:extLst>
                <a:ext uri="{FF2B5EF4-FFF2-40B4-BE49-F238E27FC236}">
                  <a16:creationId xmlns:a16="http://schemas.microsoft.com/office/drawing/2014/main" id="{D7ADAC4B-573A-2773-8ADD-1E008CA5C234}"/>
                </a:ext>
              </a:extLst>
            </p:cNvPr>
            <p:cNvCxnSpPr>
              <a:cxnSpLocks/>
              <a:stCxn id="1024" idx="3"/>
              <a:endCxn id="62" idx="6"/>
            </p:cNvCxnSpPr>
            <p:nvPr/>
          </p:nvCxnSpPr>
          <p:spPr>
            <a:xfrm flipH="1">
              <a:off x="4821408" y="2508285"/>
              <a:ext cx="460948" cy="3804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Conector recto 1029">
              <a:extLst>
                <a:ext uri="{FF2B5EF4-FFF2-40B4-BE49-F238E27FC236}">
                  <a16:creationId xmlns:a16="http://schemas.microsoft.com/office/drawing/2014/main" id="{E926681A-CE2C-2A77-CC6E-370EA5B70BF4}"/>
                </a:ext>
              </a:extLst>
            </p:cNvPr>
            <p:cNvCxnSpPr>
              <a:cxnSpLocks/>
              <a:stCxn id="59" idx="4"/>
              <a:endCxn id="62" idx="0"/>
            </p:cNvCxnSpPr>
            <p:nvPr/>
          </p:nvCxnSpPr>
          <p:spPr>
            <a:xfrm>
              <a:off x="4325769" y="2324224"/>
              <a:ext cx="294442" cy="532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Conector recto 1030">
              <a:extLst>
                <a:ext uri="{FF2B5EF4-FFF2-40B4-BE49-F238E27FC236}">
                  <a16:creationId xmlns:a16="http://schemas.microsoft.com/office/drawing/2014/main" id="{25C2D42D-D699-8A69-8BE2-FDCEA6938501}"/>
                </a:ext>
              </a:extLst>
            </p:cNvPr>
            <p:cNvCxnSpPr>
              <a:cxnSpLocks/>
              <a:stCxn id="63" idx="6"/>
              <a:endCxn id="60" idx="2"/>
            </p:cNvCxnSpPr>
            <p:nvPr/>
          </p:nvCxnSpPr>
          <p:spPr>
            <a:xfrm flipV="1">
              <a:off x="4215462" y="2559047"/>
              <a:ext cx="429612" cy="1352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Conector recto 1031">
              <a:extLst>
                <a:ext uri="{FF2B5EF4-FFF2-40B4-BE49-F238E27FC236}">
                  <a16:creationId xmlns:a16="http://schemas.microsoft.com/office/drawing/2014/main" id="{8B4FE85B-1885-6A62-7236-65E23305C791}"/>
                </a:ext>
              </a:extLst>
            </p:cNvPr>
            <p:cNvCxnSpPr>
              <a:cxnSpLocks/>
              <a:stCxn id="62" idx="1"/>
              <a:endCxn id="61" idx="0"/>
            </p:cNvCxnSpPr>
            <p:nvPr/>
          </p:nvCxnSpPr>
          <p:spPr>
            <a:xfrm flipH="1">
              <a:off x="4411094" y="2950717"/>
              <a:ext cx="151398" cy="1153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Conector recto 1032">
              <a:extLst>
                <a:ext uri="{FF2B5EF4-FFF2-40B4-BE49-F238E27FC236}">
                  <a16:creationId xmlns:a16="http://schemas.microsoft.com/office/drawing/2014/main" id="{8A10DDC5-59D5-3AEF-A8B0-E246CA0FFF81}"/>
                </a:ext>
              </a:extLst>
            </p:cNvPr>
            <p:cNvCxnSpPr>
              <a:cxnSpLocks/>
              <a:stCxn id="63" idx="4"/>
              <a:endCxn id="61" idx="1"/>
            </p:cNvCxnSpPr>
            <p:nvPr/>
          </p:nvCxnSpPr>
          <p:spPr>
            <a:xfrm>
              <a:off x="4128248" y="2878415"/>
              <a:ext cx="173675" cy="1720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5" name="Flecha: a la derecha 1034">
            <a:extLst>
              <a:ext uri="{FF2B5EF4-FFF2-40B4-BE49-F238E27FC236}">
                <a16:creationId xmlns:a16="http://schemas.microsoft.com/office/drawing/2014/main" id="{3DE74A6D-F1DE-FB03-2301-7E3ED4ECD519}"/>
              </a:ext>
            </a:extLst>
          </p:cNvPr>
          <p:cNvSpPr/>
          <p:nvPr/>
        </p:nvSpPr>
        <p:spPr>
          <a:xfrm>
            <a:off x="3726810" y="2438929"/>
            <a:ext cx="707562" cy="368214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36" name="Flecha: a la derecha 1035">
            <a:extLst>
              <a:ext uri="{FF2B5EF4-FFF2-40B4-BE49-F238E27FC236}">
                <a16:creationId xmlns:a16="http://schemas.microsoft.com/office/drawing/2014/main" id="{BB0589B8-0056-B616-023B-1648E9790C1B}"/>
              </a:ext>
            </a:extLst>
          </p:cNvPr>
          <p:cNvSpPr/>
          <p:nvPr/>
        </p:nvSpPr>
        <p:spPr>
          <a:xfrm>
            <a:off x="5722217" y="2471426"/>
            <a:ext cx="707562" cy="368214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pSp>
        <p:nvGrpSpPr>
          <p:cNvPr id="1067" name="Grupo 1066">
            <a:extLst>
              <a:ext uri="{FF2B5EF4-FFF2-40B4-BE49-F238E27FC236}">
                <a16:creationId xmlns:a16="http://schemas.microsoft.com/office/drawing/2014/main" id="{CAB284FD-B330-E2B0-1984-27F523F49A19}"/>
              </a:ext>
            </a:extLst>
          </p:cNvPr>
          <p:cNvGrpSpPr/>
          <p:nvPr/>
        </p:nvGrpSpPr>
        <p:grpSpPr>
          <a:xfrm>
            <a:off x="6578090" y="1966889"/>
            <a:ext cx="1385738" cy="1163675"/>
            <a:chOff x="5722002" y="1999043"/>
            <a:chExt cx="1385738" cy="1163675"/>
          </a:xfrm>
        </p:grpSpPr>
        <p:sp>
          <p:nvSpPr>
            <p:cNvPr id="1038" name="Elipse 1037">
              <a:extLst>
                <a:ext uri="{FF2B5EF4-FFF2-40B4-BE49-F238E27FC236}">
                  <a16:creationId xmlns:a16="http://schemas.microsoft.com/office/drawing/2014/main" id="{263B4ADC-F076-9BF4-C216-08666B151F12}"/>
                </a:ext>
              </a:extLst>
            </p:cNvPr>
            <p:cNvSpPr/>
            <p:nvPr/>
          </p:nvSpPr>
          <p:spPr>
            <a:xfrm rot="20575525">
              <a:off x="5925719" y="1999043"/>
              <a:ext cx="288205" cy="288000"/>
            </a:xfrm>
            <a:prstGeom prst="ellipse">
              <a:avLst/>
            </a:prstGeom>
            <a:solidFill>
              <a:srgbClr val="F6BEC9"/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39" name="Elipse 1038">
              <a:extLst>
                <a:ext uri="{FF2B5EF4-FFF2-40B4-BE49-F238E27FC236}">
                  <a16:creationId xmlns:a16="http://schemas.microsoft.com/office/drawing/2014/main" id="{3562B459-D330-F259-42FD-923F0A1AB06E}"/>
                </a:ext>
              </a:extLst>
            </p:cNvPr>
            <p:cNvSpPr/>
            <p:nvPr/>
          </p:nvSpPr>
          <p:spPr>
            <a:xfrm rot="19446628">
              <a:off x="6319386" y="2224991"/>
              <a:ext cx="288205" cy="288000"/>
            </a:xfrm>
            <a:prstGeom prst="ellipse">
              <a:avLst/>
            </a:prstGeom>
            <a:solidFill>
              <a:srgbClr val="F15B5B"/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40" name="Elipse 1039">
              <a:extLst>
                <a:ext uri="{FF2B5EF4-FFF2-40B4-BE49-F238E27FC236}">
                  <a16:creationId xmlns:a16="http://schemas.microsoft.com/office/drawing/2014/main" id="{A0FCE65B-5A00-BED3-3E62-90CCFFFCB736}"/>
                </a:ext>
              </a:extLst>
            </p:cNvPr>
            <p:cNvSpPr/>
            <p:nvPr/>
          </p:nvSpPr>
          <p:spPr>
            <a:xfrm rot="1837068">
              <a:off x="5972685" y="2874718"/>
              <a:ext cx="288205" cy="288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41" name="Elipse 1040">
              <a:extLst>
                <a:ext uri="{FF2B5EF4-FFF2-40B4-BE49-F238E27FC236}">
                  <a16:creationId xmlns:a16="http://schemas.microsoft.com/office/drawing/2014/main" id="{023296D4-FFE3-0A5D-B845-9C5EED6677DF}"/>
                </a:ext>
              </a:extLst>
            </p:cNvPr>
            <p:cNvSpPr/>
            <p:nvPr/>
          </p:nvSpPr>
          <p:spPr>
            <a:xfrm rot="19442714">
              <a:off x="6318905" y="2674457"/>
              <a:ext cx="288205" cy="288000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42" name="Elipse 1041">
              <a:extLst>
                <a:ext uri="{FF2B5EF4-FFF2-40B4-BE49-F238E27FC236}">
                  <a16:creationId xmlns:a16="http://schemas.microsoft.com/office/drawing/2014/main" id="{E86D4FD5-A595-118C-D81A-9ABF9446E504}"/>
                </a:ext>
              </a:extLst>
            </p:cNvPr>
            <p:cNvSpPr/>
            <p:nvPr/>
          </p:nvSpPr>
          <p:spPr>
            <a:xfrm rot="20419629">
              <a:off x="5722002" y="2489590"/>
              <a:ext cx="288205" cy="2880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43" name="Elipse 1042">
              <a:extLst>
                <a:ext uri="{FF2B5EF4-FFF2-40B4-BE49-F238E27FC236}">
                  <a16:creationId xmlns:a16="http://schemas.microsoft.com/office/drawing/2014/main" id="{052B674C-120E-2B15-99D1-043D19A145A0}"/>
                </a:ext>
              </a:extLst>
            </p:cNvPr>
            <p:cNvSpPr/>
            <p:nvPr/>
          </p:nvSpPr>
          <p:spPr>
            <a:xfrm>
              <a:off x="6819535" y="2169658"/>
              <a:ext cx="288205" cy="288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44" name="Elipse 1043">
              <a:extLst>
                <a:ext uri="{FF2B5EF4-FFF2-40B4-BE49-F238E27FC236}">
                  <a16:creationId xmlns:a16="http://schemas.microsoft.com/office/drawing/2014/main" id="{63DD3623-3392-00B2-B1AC-774BF136E7EA}"/>
                </a:ext>
              </a:extLst>
            </p:cNvPr>
            <p:cNvSpPr/>
            <p:nvPr/>
          </p:nvSpPr>
          <p:spPr>
            <a:xfrm rot="856740">
              <a:off x="6774934" y="2610892"/>
              <a:ext cx="288205" cy="288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sp>
        <p:nvSpPr>
          <p:cNvPr id="1052" name="Elipse 1051">
            <a:extLst>
              <a:ext uri="{FF2B5EF4-FFF2-40B4-BE49-F238E27FC236}">
                <a16:creationId xmlns:a16="http://schemas.microsoft.com/office/drawing/2014/main" id="{76B1839E-F10B-F2F6-9432-9720E32C0129}"/>
              </a:ext>
            </a:extLst>
          </p:cNvPr>
          <p:cNvSpPr/>
          <p:nvPr/>
        </p:nvSpPr>
        <p:spPr>
          <a:xfrm rot="20575525">
            <a:off x="8937904" y="715072"/>
            <a:ext cx="288205" cy="288000"/>
          </a:xfrm>
          <a:prstGeom prst="ellipse">
            <a:avLst/>
          </a:prstGeom>
          <a:solidFill>
            <a:srgbClr val="F6BEC9"/>
          </a:solidFill>
          <a:ln w="0"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53" name="Elipse 1052">
            <a:extLst>
              <a:ext uri="{FF2B5EF4-FFF2-40B4-BE49-F238E27FC236}">
                <a16:creationId xmlns:a16="http://schemas.microsoft.com/office/drawing/2014/main" id="{7A5082C6-CEC3-44F2-E1F7-C1F76A3B89CC}"/>
              </a:ext>
            </a:extLst>
          </p:cNvPr>
          <p:cNvSpPr/>
          <p:nvPr/>
        </p:nvSpPr>
        <p:spPr>
          <a:xfrm rot="19446628">
            <a:off x="9416235" y="1003072"/>
            <a:ext cx="288205" cy="288000"/>
          </a:xfrm>
          <a:prstGeom prst="ellipse">
            <a:avLst/>
          </a:prstGeom>
          <a:solidFill>
            <a:srgbClr val="F15B5B"/>
          </a:solidFill>
          <a:ln w="0"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54" name="Elipse 1053">
            <a:extLst>
              <a:ext uri="{FF2B5EF4-FFF2-40B4-BE49-F238E27FC236}">
                <a16:creationId xmlns:a16="http://schemas.microsoft.com/office/drawing/2014/main" id="{D87278BD-BE5A-10C3-43CA-2E486DFA1BEC}"/>
              </a:ext>
            </a:extLst>
          </p:cNvPr>
          <p:cNvSpPr/>
          <p:nvPr/>
        </p:nvSpPr>
        <p:spPr>
          <a:xfrm rot="1837068">
            <a:off x="8992170" y="1718503"/>
            <a:ext cx="288205" cy="288000"/>
          </a:xfrm>
          <a:prstGeom prst="ellipse">
            <a:avLst/>
          </a:prstGeom>
          <a:noFill/>
          <a:ln w="0"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55" name="Elipse 1054">
            <a:extLst>
              <a:ext uri="{FF2B5EF4-FFF2-40B4-BE49-F238E27FC236}">
                <a16:creationId xmlns:a16="http://schemas.microsoft.com/office/drawing/2014/main" id="{12BCF790-1DB2-63FC-44E2-F70B11B0F0F8}"/>
              </a:ext>
            </a:extLst>
          </p:cNvPr>
          <p:cNvSpPr/>
          <p:nvPr/>
        </p:nvSpPr>
        <p:spPr>
          <a:xfrm rot="19442714">
            <a:off x="9359176" y="1506047"/>
            <a:ext cx="288205" cy="288000"/>
          </a:xfrm>
          <a:prstGeom prst="ellipse">
            <a:avLst/>
          </a:prstGeom>
          <a:solidFill>
            <a:srgbClr val="FF0000"/>
          </a:solidFill>
          <a:ln w="0"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56" name="Elipse 1055">
            <a:extLst>
              <a:ext uri="{FF2B5EF4-FFF2-40B4-BE49-F238E27FC236}">
                <a16:creationId xmlns:a16="http://schemas.microsoft.com/office/drawing/2014/main" id="{7BE726A6-06B8-AA65-2C44-DFE53A5299A5}"/>
              </a:ext>
            </a:extLst>
          </p:cNvPr>
          <p:cNvSpPr/>
          <p:nvPr/>
        </p:nvSpPr>
        <p:spPr>
          <a:xfrm rot="20419629">
            <a:off x="8734187" y="1271321"/>
            <a:ext cx="288205" cy="288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0"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57" name="Elipse 1056">
            <a:extLst>
              <a:ext uri="{FF2B5EF4-FFF2-40B4-BE49-F238E27FC236}">
                <a16:creationId xmlns:a16="http://schemas.microsoft.com/office/drawing/2014/main" id="{3B080F8E-86FC-7DCF-2195-EEF4DDA7FB0F}"/>
              </a:ext>
            </a:extLst>
          </p:cNvPr>
          <p:cNvSpPr/>
          <p:nvPr/>
        </p:nvSpPr>
        <p:spPr>
          <a:xfrm>
            <a:off x="10038668" y="934963"/>
            <a:ext cx="288205" cy="288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0"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58" name="Elipse 1057">
            <a:extLst>
              <a:ext uri="{FF2B5EF4-FFF2-40B4-BE49-F238E27FC236}">
                <a16:creationId xmlns:a16="http://schemas.microsoft.com/office/drawing/2014/main" id="{DEB088D8-6B51-2DB9-BB04-BC085BA3CDA3}"/>
              </a:ext>
            </a:extLst>
          </p:cNvPr>
          <p:cNvSpPr/>
          <p:nvPr/>
        </p:nvSpPr>
        <p:spPr>
          <a:xfrm rot="856740">
            <a:off x="9911937" y="1410873"/>
            <a:ext cx="288205" cy="288000"/>
          </a:xfrm>
          <a:prstGeom prst="ellipse">
            <a:avLst/>
          </a:prstGeom>
          <a:noFill/>
          <a:ln w="0"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1059" name="Conector recto 1058">
            <a:extLst>
              <a:ext uri="{FF2B5EF4-FFF2-40B4-BE49-F238E27FC236}">
                <a16:creationId xmlns:a16="http://schemas.microsoft.com/office/drawing/2014/main" id="{D55AF2DF-6CD2-754D-D9BB-C681FDE800C1}"/>
              </a:ext>
            </a:extLst>
          </p:cNvPr>
          <p:cNvCxnSpPr>
            <a:cxnSpLocks/>
            <a:stCxn id="1057" idx="4"/>
            <a:endCxn id="1058" idx="0"/>
          </p:cNvCxnSpPr>
          <p:nvPr/>
        </p:nvCxnSpPr>
        <p:spPr>
          <a:xfrm flipH="1">
            <a:off x="10091557" y="1222963"/>
            <a:ext cx="91214" cy="1923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Conector recto 1059">
            <a:extLst>
              <a:ext uri="{FF2B5EF4-FFF2-40B4-BE49-F238E27FC236}">
                <a16:creationId xmlns:a16="http://schemas.microsoft.com/office/drawing/2014/main" id="{EE690D77-67BC-F780-52E2-412E152727AF}"/>
              </a:ext>
            </a:extLst>
          </p:cNvPr>
          <p:cNvCxnSpPr>
            <a:cxnSpLocks/>
            <a:stCxn id="1053" idx="4"/>
            <a:endCxn id="1058" idx="2"/>
          </p:cNvCxnSpPr>
          <p:nvPr/>
        </p:nvCxnSpPr>
        <p:spPr>
          <a:xfrm>
            <a:off x="9644754" y="1263733"/>
            <a:ext cx="271635" cy="255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Conector recto 1060">
            <a:extLst>
              <a:ext uri="{FF2B5EF4-FFF2-40B4-BE49-F238E27FC236}">
                <a16:creationId xmlns:a16="http://schemas.microsoft.com/office/drawing/2014/main" id="{2DD12382-9BFE-F6E9-E524-1EE7087C67BF}"/>
              </a:ext>
            </a:extLst>
          </p:cNvPr>
          <p:cNvCxnSpPr>
            <a:cxnSpLocks/>
            <a:stCxn id="1057" idx="3"/>
            <a:endCxn id="1055" idx="6"/>
          </p:cNvCxnSpPr>
          <p:nvPr/>
        </p:nvCxnSpPr>
        <p:spPr>
          <a:xfrm flipH="1">
            <a:off x="9619927" y="1180786"/>
            <a:ext cx="460948" cy="3846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Conector recto 1061">
            <a:extLst>
              <a:ext uri="{FF2B5EF4-FFF2-40B4-BE49-F238E27FC236}">
                <a16:creationId xmlns:a16="http://schemas.microsoft.com/office/drawing/2014/main" id="{15A024BF-89C0-3B42-4234-AEAFB128452A}"/>
              </a:ext>
            </a:extLst>
          </p:cNvPr>
          <p:cNvCxnSpPr>
            <a:cxnSpLocks/>
            <a:stCxn id="1052" idx="4"/>
            <a:endCxn id="1055" idx="0"/>
          </p:cNvCxnSpPr>
          <p:nvPr/>
        </p:nvCxnSpPr>
        <p:spPr>
          <a:xfrm>
            <a:off x="9124288" y="996725"/>
            <a:ext cx="294442" cy="5367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Conector recto 1062">
            <a:extLst>
              <a:ext uri="{FF2B5EF4-FFF2-40B4-BE49-F238E27FC236}">
                <a16:creationId xmlns:a16="http://schemas.microsoft.com/office/drawing/2014/main" id="{7366ECDB-0C00-1641-414D-EF628F29D052}"/>
              </a:ext>
            </a:extLst>
          </p:cNvPr>
          <p:cNvCxnSpPr>
            <a:cxnSpLocks/>
            <a:stCxn id="1056" idx="6"/>
            <a:endCxn id="1053" idx="2"/>
          </p:cNvCxnSpPr>
          <p:nvPr/>
        </p:nvCxnSpPr>
        <p:spPr>
          <a:xfrm flipV="1">
            <a:off x="9013981" y="1231548"/>
            <a:ext cx="429612" cy="135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Conector recto 1063">
            <a:extLst>
              <a:ext uri="{FF2B5EF4-FFF2-40B4-BE49-F238E27FC236}">
                <a16:creationId xmlns:a16="http://schemas.microsoft.com/office/drawing/2014/main" id="{7CBCE00A-B671-2A0D-FD98-41A25F0CF2BD}"/>
              </a:ext>
            </a:extLst>
          </p:cNvPr>
          <p:cNvCxnSpPr>
            <a:cxnSpLocks/>
            <a:stCxn id="1055" idx="1"/>
            <a:endCxn id="1054" idx="0"/>
          </p:cNvCxnSpPr>
          <p:nvPr/>
        </p:nvCxnSpPr>
        <p:spPr>
          <a:xfrm flipH="1">
            <a:off x="9209613" y="1627451"/>
            <a:ext cx="151398" cy="1111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Conector recto 1064">
            <a:extLst>
              <a:ext uri="{FF2B5EF4-FFF2-40B4-BE49-F238E27FC236}">
                <a16:creationId xmlns:a16="http://schemas.microsoft.com/office/drawing/2014/main" id="{5EFEADB2-B900-F62E-BCEC-A861AFD7DF78}"/>
              </a:ext>
            </a:extLst>
          </p:cNvPr>
          <p:cNvCxnSpPr>
            <a:cxnSpLocks/>
            <a:stCxn id="1056" idx="4"/>
            <a:endCxn id="1054" idx="1"/>
          </p:cNvCxnSpPr>
          <p:nvPr/>
        </p:nvCxnSpPr>
        <p:spPr>
          <a:xfrm>
            <a:off x="8926767" y="1550916"/>
            <a:ext cx="173675" cy="1720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11 mil resultados de imágenes, fotos de stock e ilustraciones libres de  regalías para Corchete linea | Shutterstock">
            <a:extLst>
              <a:ext uri="{FF2B5EF4-FFF2-40B4-BE49-F238E27FC236}">
                <a16:creationId xmlns:a16="http://schemas.microsoft.com/office/drawing/2014/main" id="{A4AB34A8-1516-8033-4238-13CA87626D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534" t="10439" r="17186" b="17747"/>
          <a:stretch>
            <a:fillRect/>
          </a:stretch>
        </p:blipFill>
        <p:spPr bwMode="auto">
          <a:xfrm>
            <a:off x="7963316" y="146328"/>
            <a:ext cx="622276" cy="3307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9" name="CuadroTexto 1068">
            <a:extLst>
              <a:ext uri="{FF2B5EF4-FFF2-40B4-BE49-F238E27FC236}">
                <a16:creationId xmlns:a16="http://schemas.microsoft.com/office/drawing/2014/main" id="{C63EF5F4-0E0A-FC19-85F8-D0CCD54AE4C7}"/>
              </a:ext>
            </a:extLst>
          </p:cNvPr>
          <p:cNvSpPr txBox="1"/>
          <p:nvPr/>
        </p:nvSpPr>
        <p:spPr>
          <a:xfrm>
            <a:off x="806143" y="3116836"/>
            <a:ext cx="2108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latin typeface="Century Gothic" panose="020B0502020202020204" pitchFamily="34" charset="0"/>
              </a:rPr>
              <a:t>Functional Data</a:t>
            </a:r>
          </a:p>
        </p:txBody>
      </p:sp>
      <p:grpSp>
        <p:nvGrpSpPr>
          <p:cNvPr id="2054" name="Grupo 2053">
            <a:extLst>
              <a:ext uri="{FF2B5EF4-FFF2-40B4-BE49-F238E27FC236}">
                <a16:creationId xmlns:a16="http://schemas.microsoft.com/office/drawing/2014/main" id="{E011FB52-35A3-B5CA-6180-F93CCFA8ED10}"/>
              </a:ext>
            </a:extLst>
          </p:cNvPr>
          <p:cNvGrpSpPr/>
          <p:nvPr/>
        </p:nvGrpSpPr>
        <p:grpSpPr>
          <a:xfrm>
            <a:off x="3070649" y="1794113"/>
            <a:ext cx="1196419" cy="676956"/>
            <a:chOff x="3003571" y="1764229"/>
            <a:chExt cx="1196419" cy="676956"/>
          </a:xfrm>
        </p:grpSpPr>
        <p:pic>
          <p:nvPicPr>
            <p:cNvPr id="1086" name="Gráfico 1085" descr="Portátil contorno">
              <a:extLst>
                <a:ext uri="{FF2B5EF4-FFF2-40B4-BE49-F238E27FC236}">
                  <a16:creationId xmlns:a16="http://schemas.microsoft.com/office/drawing/2014/main" id="{8A79B02F-146A-485F-E92C-8D224BB82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23034" y="1764229"/>
              <a:ext cx="676956" cy="676956"/>
            </a:xfrm>
            <a:prstGeom prst="rect">
              <a:avLst/>
            </a:prstGeom>
          </p:spPr>
        </p:pic>
        <p:grpSp>
          <p:nvGrpSpPr>
            <p:cNvPr id="1087" name="Grupo 1086">
              <a:extLst>
                <a:ext uri="{FF2B5EF4-FFF2-40B4-BE49-F238E27FC236}">
                  <a16:creationId xmlns:a16="http://schemas.microsoft.com/office/drawing/2014/main" id="{55026FDE-D578-AED5-59EE-20C1AA47E99F}"/>
                </a:ext>
              </a:extLst>
            </p:cNvPr>
            <p:cNvGrpSpPr/>
            <p:nvPr/>
          </p:nvGrpSpPr>
          <p:grpSpPr>
            <a:xfrm>
              <a:off x="3003571" y="1975367"/>
              <a:ext cx="988560" cy="264600"/>
              <a:chOff x="3008700" y="506700"/>
              <a:chExt cx="988560" cy="2646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3">
                <p14:nvContentPartPr>
                  <p14:cNvPr id="2048" name="Entrada de lápiz 2047">
                    <a:extLst>
                      <a:ext uri="{FF2B5EF4-FFF2-40B4-BE49-F238E27FC236}">
                        <a16:creationId xmlns:a16="http://schemas.microsoft.com/office/drawing/2014/main" id="{FC3B3B1E-8A1B-6E10-2A5A-67ED7C5CE00B}"/>
                      </a:ext>
                    </a:extLst>
                  </p14:cNvPr>
                  <p14:cNvContentPartPr/>
                  <p14:nvPr/>
                </p14:nvContentPartPr>
                <p14:xfrm>
                  <a:off x="3751740" y="527940"/>
                  <a:ext cx="245520" cy="50040"/>
                </p14:xfrm>
              </p:contentPart>
            </mc:Choice>
            <mc:Fallback>
              <p:pic>
                <p:nvPicPr>
                  <p:cNvPr id="2048" name="Entrada de lápiz 2047">
                    <a:extLst>
                      <a:ext uri="{FF2B5EF4-FFF2-40B4-BE49-F238E27FC236}">
                        <a16:creationId xmlns:a16="http://schemas.microsoft.com/office/drawing/2014/main" id="{FC3B3B1E-8A1B-6E10-2A5A-67ED7C5CE00B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3747420" y="523651"/>
                    <a:ext cx="254160" cy="58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">
                <p14:nvContentPartPr>
                  <p14:cNvPr id="2049" name="Entrada de lápiz 2048">
                    <a:extLst>
                      <a:ext uri="{FF2B5EF4-FFF2-40B4-BE49-F238E27FC236}">
                        <a16:creationId xmlns:a16="http://schemas.microsoft.com/office/drawing/2014/main" id="{6299DC6D-7C3C-D596-CC94-0689DE8D3932}"/>
                      </a:ext>
                    </a:extLst>
                  </p14:cNvPr>
                  <p14:cNvContentPartPr/>
                  <p14:nvPr/>
                </p14:nvContentPartPr>
                <p14:xfrm>
                  <a:off x="3746340" y="617580"/>
                  <a:ext cx="238680" cy="48600"/>
                </p14:xfrm>
              </p:contentPart>
            </mc:Choice>
            <mc:Fallback>
              <p:pic>
                <p:nvPicPr>
                  <p:cNvPr id="2049" name="Entrada de lápiz 2048">
                    <a:extLst>
                      <a:ext uri="{FF2B5EF4-FFF2-40B4-BE49-F238E27FC236}">
                        <a16:creationId xmlns:a16="http://schemas.microsoft.com/office/drawing/2014/main" id="{6299DC6D-7C3C-D596-CC94-0689DE8D3932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742020" y="613228"/>
                    <a:ext cx="247320" cy="573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">
                <p14:nvContentPartPr>
                  <p14:cNvPr id="2051" name="Entrada de lápiz 2050">
                    <a:extLst>
                      <a:ext uri="{FF2B5EF4-FFF2-40B4-BE49-F238E27FC236}">
                        <a16:creationId xmlns:a16="http://schemas.microsoft.com/office/drawing/2014/main" id="{69BE8873-0A24-F4EC-5702-B73C7BCA8B54}"/>
                      </a:ext>
                    </a:extLst>
                  </p14:cNvPr>
                  <p14:cNvContentPartPr/>
                  <p14:nvPr/>
                </p14:nvContentPartPr>
                <p14:xfrm>
                  <a:off x="3079980" y="578700"/>
                  <a:ext cx="563400" cy="173880"/>
                </p14:xfrm>
              </p:contentPart>
            </mc:Choice>
            <mc:Fallback>
              <p:pic>
                <p:nvPicPr>
                  <p:cNvPr id="2051" name="Entrada de lápiz 2050">
                    <a:extLst>
                      <a:ext uri="{FF2B5EF4-FFF2-40B4-BE49-F238E27FC236}">
                        <a16:creationId xmlns:a16="http://schemas.microsoft.com/office/drawing/2014/main" id="{69BE8873-0A24-F4EC-5702-B73C7BCA8B54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075660" y="574380"/>
                    <a:ext cx="572040" cy="18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">
                <p14:nvContentPartPr>
                  <p14:cNvPr id="2052" name="Entrada de lápiz 2051">
                    <a:extLst>
                      <a:ext uri="{FF2B5EF4-FFF2-40B4-BE49-F238E27FC236}">
                        <a16:creationId xmlns:a16="http://schemas.microsoft.com/office/drawing/2014/main" id="{0E020BAB-F322-C221-B5F3-C509ECD670C5}"/>
                      </a:ext>
                    </a:extLst>
                  </p14:cNvPr>
                  <p14:cNvContentPartPr/>
                  <p14:nvPr/>
                </p14:nvContentPartPr>
                <p14:xfrm>
                  <a:off x="3043980" y="542700"/>
                  <a:ext cx="590040" cy="211680"/>
                </p14:xfrm>
              </p:contentPart>
            </mc:Choice>
            <mc:Fallback>
              <p:pic>
                <p:nvPicPr>
                  <p:cNvPr id="2052" name="Entrada de lápiz 2051">
                    <a:extLst>
                      <a:ext uri="{FF2B5EF4-FFF2-40B4-BE49-F238E27FC236}">
                        <a16:creationId xmlns:a16="http://schemas.microsoft.com/office/drawing/2014/main" id="{0E020BAB-F322-C221-B5F3-C509ECD670C5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039660" y="538380"/>
                    <a:ext cx="598680" cy="22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">
                <p14:nvContentPartPr>
                  <p14:cNvPr id="2053" name="Entrada de lápiz 2052">
                    <a:extLst>
                      <a:ext uri="{FF2B5EF4-FFF2-40B4-BE49-F238E27FC236}">
                        <a16:creationId xmlns:a16="http://schemas.microsoft.com/office/drawing/2014/main" id="{93A9F279-8F81-388C-C3BD-5CDEBD83075F}"/>
                      </a:ext>
                    </a:extLst>
                  </p14:cNvPr>
                  <p14:cNvContentPartPr/>
                  <p14:nvPr/>
                </p14:nvContentPartPr>
                <p14:xfrm>
                  <a:off x="3008700" y="506700"/>
                  <a:ext cx="614880" cy="264600"/>
                </p14:xfrm>
              </p:contentPart>
            </mc:Choice>
            <mc:Fallback>
              <p:pic>
                <p:nvPicPr>
                  <p:cNvPr id="2053" name="Entrada de lápiz 2052">
                    <a:extLst>
                      <a:ext uri="{FF2B5EF4-FFF2-40B4-BE49-F238E27FC236}">
                        <a16:creationId xmlns:a16="http://schemas.microsoft.com/office/drawing/2014/main" id="{93A9F279-8F81-388C-C3BD-5CDEBD83075F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004377" y="502380"/>
                    <a:ext cx="623525" cy="2732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2056" name="Picture 6" descr="icono de cerebro aislado sobre fondo blanco. cerebro icono vector  ilustración de diseño similar. símbolo de icono de cerebro para logotipo,  web, aplicación y plantilla. 6408298 Vector en Vecteezy">
            <a:extLst>
              <a:ext uri="{FF2B5EF4-FFF2-40B4-BE49-F238E27FC236}">
                <a16:creationId xmlns:a16="http://schemas.microsoft.com/office/drawing/2014/main" id="{93C3C0D7-1144-C9AF-4877-0094D300D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853" y="564071"/>
            <a:ext cx="905227" cy="90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Flecha: a la derecha 2056">
            <a:extLst>
              <a:ext uri="{FF2B5EF4-FFF2-40B4-BE49-F238E27FC236}">
                <a16:creationId xmlns:a16="http://schemas.microsoft.com/office/drawing/2014/main" id="{F1251B51-C480-45FA-D6F5-C64D7578D603}"/>
              </a:ext>
            </a:extLst>
          </p:cNvPr>
          <p:cNvSpPr/>
          <p:nvPr/>
        </p:nvSpPr>
        <p:spPr>
          <a:xfrm>
            <a:off x="3873835" y="759206"/>
            <a:ext cx="707562" cy="368214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60" name="CuadroTexto 2059">
            <a:extLst>
              <a:ext uri="{FF2B5EF4-FFF2-40B4-BE49-F238E27FC236}">
                <a16:creationId xmlns:a16="http://schemas.microsoft.com/office/drawing/2014/main" id="{59EB9A12-6E7F-5F41-FD98-B44F5EADE5FE}"/>
              </a:ext>
            </a:extLst>
          </p:cNvPr>
          <p:cNvSpPr txBox="1"/>
          <p:nvPr/>
        </p:nvSpPr>
        <p:spPr>
          <a:xfrm>
            <a:off x="5880509" y="1530827"/>
            <a:ext cx="2278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latin typeface="Century Gothic" panose="020B0502020202020204" pitchFamily="34" charset="0"/>
              </a:rPr>
              <a:t>Anatomical Domain</a:t>
            </a:r>
          </a:p>
        </p:txBody>
      </p:sp>
      <p:sp>
        <p:nvSpPr>
          <p:cNvPr id="2061" name="CuadroTexto 2060">
            <a:extLst>
              <a:ext uri="{FF2B5EF4-FFF2-40B4-BE49-F238E27FC236}">
                <a16:creationId xmlns:a16="http://schemas.microsoft.com/office/drawing/2014/main" id="{AA79B1BC-2914-CFA1-E37F-298C466703CF}"/>
              </a:ext>
            </a:extLst>
          </p:cNvPr>
          <p:cNvSpPr txBox="1"/>
          <p:nvPr/>
        </p:nvSpPr>
        <p:spPr>
          <a:xfrm>
            <a:off x="5889980" y="3115485"/>
            <a:ext cx="2278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latin typeface="Century Gothic" panose="020B0502020202020204" pitchFamily="34" charset="0"/>
                <a:cs typeface="GothicE" panose="00000400000000000000" pitchFamily="2" charset="0"/>
              </a:rPr>
              <a:t>Functional Domain</a:t>
            </a:r>
          </a:p>
        </p:txBody>
      </p:sp>
      <p:sp>
        <p:nvSpPr>
          <p:cNvPr id="2062" name="Rectángulo: esquinas redondeadas 2061">
            <a:extLst>
              <a:ext uri="{FF2B5EF4-FFF2-40B4-BE49-F238E27FC236}">
                <a16:creationId xmlns:a16="http://schemas.microsoft.com/office/drawing/2014/main" id="{0C420FA8-F738-223E-199D-6A0784A8A495}"/>
              </a:ext>
            </a:extLst>
          </p:cNvPr>
          <p:cNvSpPr/>
          <p:nvPr/>
        </p:nvSpPr>
        <p:spPr>
          <a:xfrm>
            <a:off x="689329" y="195445"/>
            <a:ext cx="10382359" cy="3331280"/>
          </a:xfrm>
          <a:prstGeom prst="roundRect">
            <a:avLst/>
          </a:prstGeom>
          <a:noFill/>
          <a:ln>
            <a:solidFill>
              <a:schemeClr val="accent1">
                <a:shade val="1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44237"/>
                      <a:gd name="connsiteY0" fmla="*/ 623798 h 3742713"/>
                      <a:gd name="connsiteX1" fmla="*/ 623798 w 11044237"/>
                      <a:gd name="connsiteY1" fmla="*/ 0 h 3742713"/>
                      <a:gd name="connsiteX2" fmla="*/ 10420439 w 11044237"/>
                      <a:gd name="connsiteY2" fmla="*/ 0 h 3742713"/>
                      <a:gd name="connsiteX3" fmla="*/ 11044237 w 11044237"/>
                      <a:gd name="connsiteY3" fmla="*/ 623798 h 3742713"/>
                      <a:gd name="connsiteX4" fmla="*/ 11044237 w 11044237"/>
                      <a:gd name="connsiteY4" fmla="*/ 3118915 h 3742713"/>
                      <a:gd name="connsiteX5" fmla="*/ 10420439 w 11044237"/>
                      <a:gd name="connsiteY5" fmla="*/ 3742713 h 3742713"/>
                      <a:gd name="connsiteX6" fmla="*/ 623798 w 11044237"/>
                      <a:gd name="connsiteY6" fmla="*/ 3742713 h 3742713"/>
                      <a:gd name="connsiteX7" fmla="*/ 0 w 11044237"/>
                      <a:gd name="connsiteY7" fmla="*/ 3118915 h 3742713"/>
                      <a:gd name="connsiteX8" fmla="*/ 0 w 11044237"/>
                      <a:gd name="connsiteY8" fmla="*/ 623798 h 374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044237" h="3742713" extrusionOk="0">
                        <a:moveTo>
                          <a:pt x="0" y="623798"/>
                        </a:moveTo>
                        <a:cubicBezTo>
                          <a:pt x="-54973" y="245376"/>
                          <a:pt x="228303" y="19134"/>
                          <a:pt x="623798" y="0"/>
                        </a:cubicBezTo>
                        <a:cubicBezTo>
                          <a:pt x="3789937" y="132882"/>
                          <a:pt x="8761223" y="-84951"/>
                          <a:pt x="10420439" y="0"/>
                        </a:cubicBezTo>
                        <a:cubicBezTo>
                          <a:pt x="10742030" y="22385"/>
                          <a:pt x="11032231" y="345646"/>
                          <a:pt x="11044237" y="623798"/>
                        </a:cubicBezTo>
                        <a:cubicBezTo>
                          <a:pt x="11064424" y="1363574"/>
                          <a:pt x="11196717" y="2095652"/>
                          <a:pt x="11044237" y="3118915"/>
                        </a:cubicBezTo>
                        <a:cubicBezTo>
                          <a:pt x="11088476" y="3468677"/>
                          <a:pt x="10772824" y="3726514"/>
                          <a:pt x="10420439" y="3742713"/>
                        </a:cubicBezTo>
                        <a:cubicBezTo>
                          <a:pt x="9434271" y="3830352"/>
                          <a:pt x="3352484" y="3670034"/>
                          <a:pt x="623798" y="3742713"/>
                        </a:cubicBezTo>
                        <a:cubicBezTo>
                          <a:pt x="272689" y="3679825"/>
                          <a:pt x="-34322" y="3511126"/>
                          <a:pt x="0" y="3118915"/>
                        </a:cubicBezTo>
                        <a:cubicBezTo>
                          <a:pt x="-38581" y="1942578"/>
                          <a:pt x="63341" y="1301082"/>
                          <a:pt x="0" y="62379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63" name="CuadroTexto 2062">
            <a:extLst>
              <a:ext uri="{FF2B5EF4-FFF2-40B4-BE49-F238E27FC236}">
                <a16:creationId xmlns:a16="http://schemas.microsoft.com/office/drawing/2014/main" id="{21F8F7C0-DB9B-5D17-5B3F-EB5700FDB641}"/>
              </a:ext>
            </a:extLst>
          </p:cNvPr>
          <p:cNvSpPr txBox="1"/>
          <p:nvPr/>
        </p:nvSpPr>
        <p:spPr>
          <a:xfrm>
            <a:off x="8354600" y="2260527"/>
            <a:ext cx="249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>
                <a:latin typeface="Century Gothic" panose="020B0502020202020204" pitchFamily="34" charset="0"/>
              </a:rPr>
              <a:t>Nodes: Types of cells and activation (binary)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071" name="Entrada de lápiz 2070">
                <a:extLst>
                  <a:ext uri="{FF2B5EF4-FFF2-40B4-BE49-F238E27FC236}">
                    <a16:creationId xmlns:a16="http://schemas.microsoft.com/office/drawing/2014/main" id="{4F190A74-8371-510A-D9C6-A36273D58987}"/>
                  </a:ext>
                </a:extLst>
              </p14:cNvPr>
              <p14:cNvContentPartPr/>
              <p14:nvPr/>
            </p14:nvContentPartPr>
            <p14:xfrm>
              <a:off x="8586283" y="1888978"/>
              <a:ext cx="515160" cy="360360"/>
            </p14:xfrm>
          </p:contentPart>
        </mc:Choice>
        <mc:Fallback>
          <p:pic>
            <p:nvPicPr>
              <p:cNvPr id="2071" name="Entrada de lápiz 2070">
                <a:extLst>
                  <a:ext uri="{FF2B5EF4-FFF2-40B4-BE49-F238E27FC236}">
                    <a16:creationId xmlns:a16="http://schemas.microsoft.com/office/drawing/2014/main" id="{4F190A74-8371-510A-D9C6-A36273D5898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568283" y="1870978"/>
                <a:ext cx="55080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088" name="Entrada de lápiz 2087">
                <a:extLst>
                  <a:ext uri="{FF2B5EF4-FFF2-40B4-BE49-F238E27FC236}">
                    <a16:creationId xmlns:a16="http://schemas.microsoft.com/office/drawing/2014/main" id="{B0223154-5E58-2621-7839-C6FDCBFFC5A4}"/>
                  </a:ext>
                </a:extLst>
              </p14:cNvPr>
              <p14:cNvContentPartPr/>
              <p14:nvPr/>
            </p14:nvContentPartPr>
            <p14:xfrm>
              <a:off x="9084175" y="1844632"/>
              <a:ext cx="42120" cy="55440"/>
            </p14:xfrm>
          </p:contentPart>
        </mc:Choice>
        <mc:Fallback>
          <p:pic>
            <p:nvPicPr>
              <p:cNvPr id="2088" name="Entrada de lápiz 2087">
                <a:extLst>
                  <a:ext uri="{FF2B5EF4-FFF2-40B4-BE49-F238E27FC236}">
                    <a16:creationId xmlns:a16="http://schemas.microsoft.com/office/drawing/2014/main" id="{B0223154-5E58-2621-7839-C6FDCBFFC5A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079892" y="1840312"/>
                <a:ext cx="50687" cy="64080"/>
              </a:xfrm>
              <a:prstGeom prst="rect">
                <a:avLst/>
              </a:prstGeom>
            </p:spPr>
          </p:pic>
        </mc:Fallback>
      </mc:AlternateContent>
      <p:pic>
        <p:nvPicPr>
          <p:cNvPr id="2090" name="Imagen 2089">
            <a:extLst>
              <a:ext uri="{FF2B5EF4-FFF2-40B4-BE49-F238E27FC236}">
                <a16:creationId xmlns:a16="http://schemas.microsoft.com/office/drawing/2014/main" id="{79027A79-013E-474B-EE07-AB778507EF7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0526" b="47999"/>
          <a:stretch>
            <a:fillRect/>
          </a:stretch>
        </p:blipFill>
        <p:spPr>
          <a:xfrm>
            <a:off x="78910" y="4108990"/>
            <a:ext cx="612000" cy="345150"/>
          </a:xfrm>
          <a:prstGeom prst="rect">
            <a:avLst/>
          </a:prstGeom>
          <a:ln w="25400">
            <a:solidFill>
              <a:schemeClr val="tx1"/>
            </a:solidFill>
          </a:ln>
          <a:scene3d>
            <a:camera prst="orthographicFront">
              <a:rot lat="900000" lon="18899981" rev="0"/>
            </a:camera>
            <a:lightRig rig="threePt" dir="t"/>
          </a:scene3d>
        </p:spPr>
      </p:pic>
      <p:pic>
        <p:nvPicPr>
          <p:cNvPr id="2091" name="Imagen 2090">
            <a:extLst>
              <a:ext uri="{FF2B5EF4-FFF2-40B4-BE49-F238E27FC236}">
                <a16:creationId xmlns:a16="http://schemas.microsoft.com/office/drawing/2014/main" id="{574F6F81-6C38-9F41-F966-D8787797E7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9535" t="1" b="47998"/>
          <a:stretch>
            <a:fillRect/>
          </a:stretch>
        </p:blipFill>
        <p:spPr>
          <a:xfrm>
            <a:off x="574615" y="3986263"/>
            <a:ext cx="594000" cy="328419"/>
          </a:xfrm>
          <a:prstGeom prst="rect">
            <a:avLst/>
          </a:prstGeom>
          <a:ln w="25400">
            <a:solidFill>
              <a:schemeClr val="tx1"/>
            </a:solidFill>
          </a:ln>
          <a:scene3d>
            <a:camera prst="orthographicFront">
              <a:rot lat="900000" lon="18899981" rev="0"/>
            </a:camera>
            <a:lightRig rig="threePt" dir="t"/>
          </a:scene3d>
        </p:spPr>
      </p:pic>
      <p:pic>
        <p:nvPicPr>
          <p:cNvPr id="2092" name="Imagen 2091">
            <a:extLst>
              <a:ext uri="{FF2B5EF4-FFF2-40B4-BE49-F238E27FC236}">
                <a16:creationId xmlns:a16="http://schemas.microsoft.com/office/drawing/2014/main" id="{AE8F7BD5-ED3C-A359-85D7-6D952E8B555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9535" t="50571" b="-1"/>
          <a:stretch>
            <a:fillRect/>
          </a:stretch>
        </p:blipFill>
        <p:spPr>
          <a:xfrm>
            <a:off x="564389" y="4386769"/>
            <a:ext cx="612000" cy="307061"/>
          </a:xfrm>
          <a:prstGeom prst="rect">
            <a:avLst/>
          </a:prstGeom>
          <a:ln w="25400">
            <a:solidFill>
              <a:schemeClr val="tx1"/>
            </a:solidFill>
          </a:ln>
          <a:scene3d>
            <a:camera prst="orthographicFront">
              <a:rot lat="900000" lon="18899981" rev="0"/>
            </a:camera>
            <a:lightRig rig="threePt" dir="t"/>
          </a:scene3d>
        </p:spPr>
      </p:pic>
      <p:pic>
        <p:nvPicPr>
          <p:cNvPr id="2093" name="Imagen 2092">
            <a:extLst>
              <a:ext uri="{FF2B5EF4-FFF2-40B4-BE49-F238E27FC236}">
                <a16:creationId xmlns:a16="http://schemas.microsoft.com/office/drawing/2014/main" id="{361D0104-095C-D414-1FF8-B909605BF71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2573" r="50526"/>
          <a:stretch>
            <a:fillRect/>
          </a:stretch>
        </p:blipFill>
        <p:spPr>
          <a:xfrm>
            <a:off x="77951" y="4512569"/>
            <a:ext cx="612000" cy="314792"/>
          </a:xfrm>
          <a:prstGeom prst="rect">
            <a:avLst/>
          </a:prstGeom>
          <a:ln w="25400">
            <a:solidFill>
              <a:schemeClr val="tx1"/>
            </a:solidFill>
          </a:ln>
          <a:scene3d>
            <a:camera prst="orthographicFront">
              <a:rot lat="900000" lon="18899981" rev="0"/>
            </a:camera>
            <a:lightRig rig="threePt" dir="t"/>
          </a:scene3d>
        </p:spPr>
      </p:pic>
      <p:cxnSp>
        <p:nvCxnSpPr>
          <p:cNvPr id="2096" name="Conector recto de flecha 2095">
            <a:extLst>
              <a:ext uri="{FF2B5EF4-FFF2-40B4-BE49-F238E27FC236}">
                <a16:creationId xmlns:a16="http://schemas.microsoft.com/office/drawing/2014/main" id="{1B7EAD3C-1646-6556-111C-77FAFB2E192F}"/>
              </a:ext>
            </a:extLst>
          </p:cNvPr>
          <p:cNvCxnSpPr/>
          <p:nvPr/>
        </p:nvCxnSpPr>
        <p:spPr>
          <a:xfrm>
            <a:off x="1342424" y="4295718"/>
            <a:ext cx="46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7" name="CuadroTexto 2096">
            <a:extLst>
              <a:ext uri="{FF2B5EF4-FFF2-40B4-BE49-F238E27FC236}">
                <a16:creationId xmlns:a16="http://schemas.microsoft.com/office/drawing/2014/main" id="{46D806E6-50A7-11AA-2CCC-D128F0701C05}"/>
              </a:ext>
            </a:extLst>
          </p:cNvPr>
          <p:cNvSpPr txBox="1"/>
          <p:nvPr/>
        </p:nvSpPr>
        <p:spPr>
          <a:xfrm>
            <a:off x="2202299" y="4101472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s-CL" dirty="0"/>
          </a:p>
          <a:p>
            <a:endParaRPr lang="es-C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99" name="Rectángulo 2098">
                <a:extLst>
                  <a:ext uri="{FF2B5EF4-FFF2-40B4-BE49-F238E27FC236}">
                    <a16:creationId xmlns:a16="http://schemas.microsoft.com/office/drawing/2014/main" id="{0DF31F1A-09A5-C176-3920-2BAE5ED4E0A6}"/>
                  </a:ext>
                </a:extLst>
              </p:cNvPr>
              <p:cNvSpPr/>
              <p:nvPr/>
            </p:nvSpPr>
            <p:spPr>
              <a:xfrm>
                <a:off x="1898028" y="3679175"/>
                <a:ext cx="319657" cy="1060061"/>
              </a:xfrm>
              <a:prstGeom prst="rect">
                <a:avLst/>
              </a:prstGeom>
              <a:solidFill>
                <a:srgbClr val="72BA3B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2099" name="Rectángulo 2098">
                <a:extLst>
                  <a:ext uri="{FF2B5EF4-FFF2-40B4-BE49-F238E27FC236}">
                    <a16:creationId xmlns:a16="http://schemas.microsoft.com/office/drawing/2014/main" id="{0DF31F1A-09A5-C176-3920-2BAE5ED4E0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028" y="3679175"/>
                <a:ext cx="319657" cy="1060061"/>
              </a:xfrm>
              <a:prstGeom prst="rect">
                <a:avLst/>
              </a:prstGeom>
              <a:blipFill>
                <a:blip r:embed="rId29"/>
                <a:stretch>
                  <a:fillRect l="-714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00" name="CuadroTexto 2099">
            <a:extLst>
              <a:ext uri="{FF2B5EF4-FFF2-40B4-BE49-F238E27FC236}">
                <a16:creationId xmlns:a16="http://schemas.microsoft.com/office/drawing/2014/main" id="{0E909008-87C5-8CD6-E24B-47AF20B08A1B}"/>
              </a:ext>
            </a:extLst>
          </p:cNvPr>
          <p:cNvSpPr txBox="1"/>
          <p:nvPr/>
        </p:nvSpPr>
        <p:spPr>
          <a:xfrm>
            <a:off x="1203376" y="4724220"/>
            <a:ext cx="1615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latin typeface="Century Gothic" panose="020B0502020202020204" pitchFamily="34" charset="0"/>
                <a:cs typeface="GothicE" panose="00000400000000000000" pitchFamily="2" charset="0"/>
              </a:rPr>
              <a:t>Features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17" name="Rectángulo 2116">
                <a:extLst>
                  <a:ext uri="{FF2B5EF4-FFF2-40B4-BE49-F238E27FC236}">
                    <a16:creationId xmlns:a16="http://schemas.microsoft.com/office/drawing/2014/main" id="{5E523DD3-A39E-1BAD-C7F5-FCBD77C96C25}"/>
                  </a:ext>
                </a:extLst>
              </p:cNvPr>
              <p:cNvSpPr/>
              <p:nvPr/>
            </p:nvSpPr>
            <p:spPr>
              <a:xfrm>
                <a:off x="1707659" y="5149346"/>
                <a:ext cx="798174" cy="524988"/>
              </a:xfrm>
              <a:prstGeom prst="rect">
                <a:avLst/>
              </a:prstGeom>
              <a:solidFill>
                <a:srgbClr val="B4D05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2117" name="Rectángulo 2116">
                <a:extLst>
                  <a:ext uri="{FF2B5EF4-FFF2-40B4-BE49-F238E27FC236}">
                    <a16:creationId xmlns:a16="http://schemas.microsoft.com/office/drawing/2014/main" id="{5E523DD3-A39E-1BAD-C7F5-FCBD77C96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659" y="5149346"/>
                <a:ext cx="798174" cy="524988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18" name="CuadroTexto 2117">
            <a:extLst>
              <a:ext uri="{FF2B5EF4-FFF2-40B4-BE49-F238E27FC236}">
                <a16:creationId xmlns:a16="http://schemas.microsoft.com/office/drawing/2014/main" id="{F186C01E-9446-3E0B-B764-E59F8015CFA9}"/>
              </a:ext>
            </a:extLst>
          </p:cNvPr>
          <p:cNvSpPr txBox="1"/>
          <p:nvPr/>
        </p:nvSpPr>
        <p:spPr>
          <a:xfrm>
            <a:off x="1103956" y="5655845"/>
            <a:ext cx="2202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latin typeface="Century Gothic" panose="020B0502020202020204" pitchFamily="34" charset="0"/>
                <a:cs typeface="GothicE" panose="00000400000000000000" pitchFamily="2" charset="0"/>
              </a:rPr>
              <a:t>Node embeddings</a:t>
            </a:r>
          </a:p>
        </p:txBody>
      </p:sp>
      <p:cxnSp>
        <p:nvCxnSpPr>
          <p:cNvPr id="2121" name="Conector recto de flecha 2120">
            <a:extLst>
              <a:ext uri="{FF2B5EF4-FFF2-40B4-BE49-F238E27FC236}">
                <a16:creationId xmlns:a16="http://schemas.microsoft.com/office/drawing/2014/main" id="{B3E630E5-9073-CDA6-3801-BE346EC030B2}"/>
              </a:ext>
            </a:extLst>
          </p:cNvPr>
          <p:cNvCxnSpPr/>
          <p:nvPr/>
        </p:nvCxnSpPr>
        <p:spPr>
          <a:xfrm>
            <a:off x="1234188" y="5478508"/>
            <a:ext cx="36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1BB2FC54-CF90-2DBF-3190-5DC7B360DC1B}"/>
              </a:ext>
            </a:extLst>
          </p:cNvPr>
          <p:cNvCxnSpPr/>
          <p:nvPr/>
        </p:nvCxnSpPr>
        <p:spPr>
          <a:xfrm>
            <a:off x="2577434" y="5446606"/>
            <a:ext cx="43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75" name="Grupo 1074">
            <a:extLst>
              <a:ext uri="{FF2B5EF4-FFF2-40B4-BE49-F238E27FC236}">
                <a16:creationId xmlns:a16="http://schemas.microsoft.com/office/drawing/2014/main" id="{CEEB1B03-5B10-4CA7-C800-888020CCAA47}"/>
              </a:ext>
            </a:extLst>
          </p:cNvPr>
          <p:cNvGrpSpPr/>
          <p:nvPr/>
        </p:nvGrpSpPr>
        <p:grpSpPr>
          <a:xfrm>
            <a:off x="128945" y="5309206"/>
            <a:ext cx="910074" cy="857346"/>
            <a:chOff x="8964180" y="5325403"/>
            <a:chExt cx="910074" cy="857346"/>
          </a:xfrm>
        </p:grpSpPr>
        <p:sp>
          <p:nvSpPr>
            <p:cNvPr id="1076" name="Elipse 1075">
              <a:extLst>
                <a:ext uri="{FF2B5EF4-FFF2-40B4-BE49-F238E27FC236}">
                  <a16:creationId xmlns:a16="http://schemas.microsoft.com/office/drawing/2014/main" id="{C7FD8F32-7A0B-950A-850C-3B6F55CD9BE5}"/>
                </a:ext>
              </a:extLst>
            </p:cNvPr>
            <p:cNvSpPr/>
            <p:nvPr/>
          </p:nvSpPr>
          <p:spPr>
            <a:xfrm rot="20575525">
              <a:off x="9076443" y="5325403"/>
              <a:ext cx="180000" cy="180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77" name="Elipse 1076">
              <a:extLst>
                <a:ext uri="{FF2B5EF4-FFF2-40B4-BE49-F238E27FC236}">
                  <a16:creationId xmlns:a16="http://schemas.microsoft.com/office/drawing/2014/main" id="{0F47D08B-86E5-8A4B-0336-F1372F212608}"/>
                </a:ext>
              </a:extLst>
            </p:cNvPr>
            <p:cNvSpPr/>
            <p:nvPr/>
          </p:nvSpPr>
          <p:spPr>
            <a:xfrm rot="19446628">
              <a:off x="9406263" y="5453239"/>
              <a:ext cx="180000" cy="1800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78" name="Elipse 1077">
              <a:extLst>
                <a:ext uri="{FF2B5EF4-FFF2-40B4-BE49-F238E27FC236}">
                  <a16:creationId xmlns:a16="http://schemas.microsoft.com/office/drawing/2014/main" id="{80F61805-2D7E-3DA5-7EF3-695670523530}"/>
                </a:ext>
              </a:extLst>
            </p:cNvPr>
            <p:cNvSpPr/>
            <p:nvPr/>
          </p:nvSpPr>
          <p:spPr>
            <a:xfrm rot="1837068">
              <a:off x="9038629" y="6002749"/>
              <a:ext cx="180000" cy="180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79" name="Elipse 1078">
              <a:extLst>
                <a:ext uri="{FF2B5EF4-FFF2-40B4-BE49-F238E27FC236}">
                  <a16:creationId xmlns:a16="http://schemas.microsoft.com/office/drawing/2014/main" id="{8B1C3742-B53D-A656-26B1-7207881EA523}"/>
                </a:ext>
              </a:extLst>
            </p:cNvPr>
            <p:cNvSpPr/>
            <p:nvPr/>
          </p:nvSpPr>
          <p:spPr>
            <a:xfrm rot="19442714">
              <a:off x="9349189" y="5952068"/>
              <a:ext cx="180000" cy="180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0" name="Elipse 1079">
              <a:extLst>
                <a:ext uri="{FF2B5EF4-FFF2-40B4-BE49-F238E27FC236}">
                  <a16:creationId xmlns:a16="http://schemas.microsoft.com/office/drawing/2014/main" id="{41617B34-87E7-4512-362E-0C097BA2E74A}"/>
                </a:ext>
              </a:extLst>
            </p:cNvPr>
            <p:cNvSpPr/>
            <p:nvPr/>
          </p:nvSpPr>
          <p:spPr>
            <a:xfrm rot="20419629">
              <a:off x="8964180" y="5700888"/>
              <a:ext cx="180000" cy="1800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1" name="Elipse 1080">
              <a:extLst>
                <a:ext uri="{FF2B5EF4-FFF2-40B4-BE49-F238E27FC236}">
                  <a16:creationId xmlns:a16="http://schemas.microsoft.com/office/drawing/2014/main" id="{C751DA9B-3669-1836-5C8D-98ED77E64816}"/>
                </a:ext>
              </a:extLst>
            </p:cNvPr>
            <p:cNvSpPr/>
            <p:nvPr/>
          </p:nvSpPr>
          <p:spPr>
            <a:xfrm>
              <a:off x="9666791" y="5501436"/>
              <a:ext cx="180000" cy="18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2" name="Elipse 1081">
              <a:extLst>
                <a:ext uri="{FF2B5EF4-FFF2-40B4-BE49-F238E27FC236}">
                  <a16:creationId xmlns:a16="http://schemas.microsoft.com/office/drawing/2014/main" id="{DA566069-2C66-251D-ECFE-F6955AA5347E}"/>
                </a:ext>
              </a:extLst>
            </p:cNvPr>
            <p:cNvSpPr/>
            <p:nvPr/>
          </p:nvSpPr>
          <p:spPr>
            <a:xfrm rot="856740">
              <a:off x="9694254" y="5807396"/>
              <a:ext cx="180000" cy="180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1083" name="Conector recto 1082">
              <a:extLst>
                <a:ext uri="{FF2B5EF4-FFF2-40B4-BE49-F238E27FC236}">
                  <a16:creationId xmlns:a16="http://schemas.microsoft.com/office/drawing/2014/main" id="{D93DFF6D-0126-F5A1-58BD-6A7094EA847B}"/>
                </a:ext>
              </a:extLst>
            </p:cNvPr>
            <p:cNvCxnSpPr>
              <a:stCxn id="1081" idx="4"/>
              <a:endCxn id="1082" idx="0"/>
            </p:cNvCxnSpPr>
            <p:nvPr/>
          </p:nvCxnSpPr>
          <p:spPr>
            <a:xfrm>
              <a:off x="9756791" y="5681436"/>
              <a:ext cx="49661" cy="1287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Conector recto 1083">
              <a:extLst>
                <a:ext uri="{FF2B5EF4-FFF2-40B4-BE49-F238E27FC236}">
                  <a16:creationId xmlns:a16="http://schemas.microsoft.com/office/drawing/2014/main" id="{EF946BAF-4EF5-54C8-F594-F98C68D3ACE5}"/>
                </a:ext>
              </a:extLst>
            </p:cNvPr>
            <p:cNvCxnSpPr>
              <a:cxnSpLocks/>
              <a:stCxn id="1077" idx="4"/>
              <a:endCxn id="1082" idx="2"/>
            </p:cNvCxnSpPr>
            <p:nvPr/>
          </p:nvCxnSpPr>
          <p:spPr>
            <a:xfrm>
              <a:off x="9549023" y="5616152"/>
              <a:ext cx="148011" cy="2590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5" name="Conector recto 1084">
              <a:extLst>
                <a:ext uri="{FF2B5EF4-FFF2-40B4-BE49-F238E27FC236}">
                  <a16:creationId xmlns:a16="http://schemas.microsoft.com/office/drawing/2014/main" id="{A1C0172A-6E94-9E79-9938-FA0DEF08AC48}"/>
                </a:ext>
              </a:extLst>
            </p:cNvPr>
            <p:cNvCxnSpPr>
              <a:cxnSpLocks/>
              <a:stCxn id="1081" idx="3"/>
              <a:endCxn id="1079" idx="6"/>
            </p:cNvCxnSpPr>
            <p:nvPr/>
          </p:nvCxnSpPr>
          <p:spPr>
            <a:xfrm flipH="1">
              <a:off x="9512042" y="5655076"/>
              <a:ext cx="181109" cy="3341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5" name="Conector recto 2054">
              <a:extLst>
                <a:ext uri="{FF2B5EF4-FFF2-40B4-BE49-F238E27FC236}">
                  <a16:creationId xmlns:a16="http://schemas.microsoft.com/office/drawing/2014/main" id="{1FD7456A-E537-D06F-32FC-F8790BD8BC79}"/>
                </a:ext>
              </a:extLst>
            </p:cNvPr>
            <p:cNvCxnSpPr>
              <a:cxnSpLocks/>
              <a:stCxn id="1076" idx="4"/>
              <a:endCxn id="1079" idx="0"/>
            </p:cNvCxnSpPr>
            <p:nvPr/>
          </p:nvCxnSpPr>
          <p:spPr>
            <a:xfrm>
              <a:off x="9192868" y="5501436"/>
              <a:ext cx="193478" cy="4677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8" name="Conector recto 2057">
              <a:extLst>
                <a:ext uri="{FF2B5EF4-FFF2-40B4-BE49-F238E27FC236}">
                  <a16:creationId xmlns:a16="http://schemas.microsoft.com/office/drawing/2014/main" id="{BF600C17-519C-D164-5917-8FABC5B9C74B}"/>
                </a:ext>
              </a:extLst>
            </p:cNvPr>
            <p:cNvCxnSpPr>
              <a:cxnSpLocks/>
              <a:stCxn id="1080" idx="6"/>
              <a:endCxn id="1077" idx="2"/>
            </p:cNvCxnSpPr>
            <p:nvPr/>
          </p:nvCxnSpPr>
          <p:spPr>
            <a:xfrm flipV="1">
              <a:off x="9138927" y="5595999"/>
              <a:ext cx="284423" cy="1645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9" name="Conector recto 2058">
              <a:extLst>
                <a:ext uri="{FF2B5EF4-FFF2-40B4-BE49-F238E27FC236}">
                  <a16:creationId xmlns:a16="http://schemas.microsoft.com/office/drawing/2014/main" id="{79B2DFE5-4807-5000-BA51-DBFEFEDA5863}"/>
                </a:ext>
              </a:extLst>
            </p:cNvPr>
            <p:cNvCxnSpPr>
              <a:cxnSpLocks/>
              <a:stCxn id="1079" idx="1"/>
              <a:endCxn id="1078" idx="0"/>
            </p:cNvCxnSpPr>
            <p:nvPr/>
          </p:nvCxnSpPr>
          <p:spPr>
            <a:xfrm flipH="1" flipV="1">
              <a:off x="9174467" y="6015296"/>
              <a:ext cx="175841" cy="126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4" name="Conector recto 2063">
              <a:extLst>
                <a:ext uri="{FF2B5EF4-FFF2-40B4-BE49-F238E27FC236}">
                  <a16:creationId xmlns:a16="http://schemas.microsoft.com/office/drawing/2014/main" id="{7AC58231-A12A-837E-F6E1-B9C488EC1B66}"/>
                </a:ext>
              </a:extLst>
            </p:cNvPr>
            <p:cNvCxnSpPr>
              <a:cxnSpLocks/>
              <a:stCxn id="1080" idx="4"/>
              <a:endCxn id="1078" idx="1"/>
            </p:cNvCxnSpPr>
            <p:nvPr/>
          </p:nvCxnSpPr>
          <p:spPr>
            <a:xfrm>
              <a:off x="9084478" y="5875635"/>
              <a:ext cx="21796" cy="1299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929AA953-280B-2BCA-138D-1FC7E6674C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1"/>
          <a:srcRect l="-456250" t="-456250" r="-456250" b="-4562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05203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3074">
        <p:fade/>
      </p:transition>
    </mc:Choice>
    <mc:Fallback>
      <p:transition advTm="130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61" x="5757863" y="6119813"/>
          <p14:tracePt t="2069" x="5495925" y="6065838"/>
          <p14:tracePt t="2086" x="4938713" y="5884863"/>
          <p14:tracePt t="2104" x="4408488" y="5697538"/>
          <p14:tracePt t="2106" x="4200525" y="5568950"/>
          <p14:tracePt t="2118" x="4025900" y="5468938"/>
          <p14:tracePt t="2120" x="3751263" y="5308600"/>
          <p14:tracePt t="2137" x="3482975" y="5113338"/>
          <p14:tracePt t="2140" x="3214688" y="4953000"/>
          <p14:tracePt t="2144" x="3006725" y="4797425"/>
          <p14:tracePt t="2151" x="2798763" y="4691063"/>
          <p14:tracePt t="2168" x="2320925" y="4456113"/>
          <p14:tracePt t="2172" x="2025650" y="4348163"/>
          <p14:tracePt t="2187" x="1731963" y="4240213"/>
          <p14:tracePt t="2204" x="1160463" y="4119563"/>
          <p14:tracePt t="2218" x="798513" y="4067175"/>
          <p14:tracePt t="2238" x="530225" y="3986213"/>
          <p14:tracePt t="2253" x="476250" y="3965575"/>
          <p14:tracePt t="2256" x="449263" y="3965575"/>
          <p14:tracePt t="2268" x="403225" y="3965575"/>
          <p14:tracePt t="2288" x="376238" y="3965575"/>
          <p14:tracePt t="2290" x="361950" y="3965575"/>
          <p14:tracePt t="2303" x="349250" y="3965575"/>
          <p14:tracePt t="2318" x="334963" y="3965575"/>
          <p14:tracePt t="2453" x="322263" y="3965575"/>
          <p14:tracePt t="2458" x="307975" y="3965575"/>
          <p14:tracePt t="2468" x="282575" y="3965575"/>
          <p14:tracePt t="2488" x="247650" y="3965575"/>
          <p14:tracePt t="2503" x="234950" y="3965575"/>
          <p14:tracePt t="2519" x="207963" y="4006850"/>
          <p14:tracePt t="2537" x="195263" y="4032250"/>
          <p14:tracePt t="2591" x="195263" y="4046538"/>
          <p14:tracePt t="2598" x="195263" y="4059238"/>
          <p14:tracePt t="2606" x="195263" y="4073525"/>
          <p14:tracePt t="2618" x="195263" y="4086225"/>
          <p14:tracePt t="2637" x="195263" y="4127500"/>
          <p14:tracePt t="2651" x="195263" y="4173538"/>
          <p14:tracePt t="2668" x="195263" y="4187825"/>
          <p14:tracePt t="2687" x="195263" y="4214813"/>
          <p14:tracePt t="2724" x="195263" y="4227513"/>
          <p14:tracePt t="2730" x="195263" y="4240213"/>
          <p14:tracePt t="2738" x="195263" y="4254500"/>
          <p14:tracePt t="2751" x="195263" y="4267200"/>
          <p14:tracePt t="2755" x="195263" y="4281488"/>
          <p14:tracePt t="2768" x="201613" y="4294188"/>
          <p14:tracePt t="2770" x="201613" y="4341813"/>
          <p14:tracePt t="2775" x="201613" y="4375150"/>
          <p14:tracePt t="2786" x="220663" y="4408488"/>
          <p14:tracePt t="2790" x="220663" y="4435475"/>
          <p14:tracePt t="2803" x="220663" y="4449763"/>
          <p14:tracePt t="2818" x="220663" y="4495800"/>
          <p14:tracePt t="2838" x="220663" y="4535488"/>
          <p14:tracePt t="2840" x="220663" y="4549775"/>
          <p14:tracePt t="2852" x="220663" y="4562475"/>
          <p14:tracePt t="2868" x="220663" y="4589463"/>
          <p14:tracePt t="2887" x="220663" y="4630738"/>
          <p14:tracePt t="2892" x="220663" y="4643438"/>
          <p14:tracePt t="3173" x="268288" y="4637088"/>
          <p14:tracePt t="3180" x="295275" y="4622800"/>
          <p14:tracePt t="3187" x="328613" y="4603750"/>
          <p14:tracePt t="3203" x="382588" y="4589463"/>
          <p14:tracePt t="3206" x="395288" y="4589463"/>
          <p14:tracePt t="3210" x="409575" y="4589463"/>
          <p14:tracePt t="3218" x="422275" y="4589463"/>
          <p14:tracePt t="3236" x="436563" y="4589463"/>
          <p14:tracePt t="3255" x="482600" y="4589463"/>
          <p14:tracePt t="3268" x="509588" y="4589463"/>
          <p14:tracePt t="3286" x="550863" y="4589463"/>
          <p14:tracePt t="3305" x="590550" y="4589463"/>
          <p14:tracePt t="3318" x="603250" y="4589463"/>
          <p14:tracePt t="3336" x="663575" y="4589463"/>
          <p14:tracePt t="3352" x="677863" y="4589463"/>
          <p14:tracePt t="3395" x="690563" y="4589463"/>
          <p14:tracePt t="3445" x="704850" y="4589463"/>
          <p14:tracePt t="3496" x="717550" y="4589463"/>
          <p14:tracePt t="3503" x="731838" y="4589463"/>
          <p14:tracePt t="3518" x="758825" y="4589463"/>
          <p14:tracePt t="3536" x="804863" y="4589463"/>
          <p14:tracePt t="3555" x="846138" y="4589463"/>
          <p14:tracePt t="3567" x="858838" y="4589463"/>
          <p14:tracePt t="3588" x="871538" y="4589463"/>
          <p14:tracePt t="3886" x="885825" y="4576763"/>
          <p14:tracePt t="3894" x="898525" y="4543425"/>
          <p14:tracePt t="3900" x="933450" y="4529138"/>
          <p14:tracePt t="3918" x="985838" y="4462463"/>
          <p14:tracePt t="3937" x="1208088" y="4254500"/>
          <p14:tracePt t="3952" x="1295400" y="4187825"/>
          <p14:tracePt t="3954" x="1443038" y="4092575"/>
          <p14:tracePt t="3967" x="1724025" y="3925888"/>
          <p14:tracePt t="3989" x="2060575" y="3744913"/>
          <p14:tracePt t="4002" x="2112963" y="3730625"/>
          <p14:tracePt t="4005" x="2166938" y="3711575"/>
          <p14:tracePt t="4018" x="2200275" y="3676650"/>
          <p14:tracePt t="4021" x="2254250" y="3657600"/>
          <p14:tracePt t="4024" x="2268538" y="3657600"/>
          <p14:tracePt t="4035" x="2281238" y="3657600"/>
          <p14:tracePt t="4054" x="2320925" y="3657600"/>
          <p14:tracePt t="4068" x="2335213" y="3657600"/>
          <p14:tracePt t="4086" x="2395538" y="3657600"/>
          <p14:tracePt t="4104" x="2455863" y="3657600"/>
          <p14:tracePt t="4107" x="2482850" y="3657600"/>
          <p14:tracePt t="4118" x="2495550" y="3657600"/>
          <p14:tracePt t="4137" x="2609850" y="3657600"/>
          <p14:tracePt t="4150" x="2636838" y="3657600"/>
          <p14:tracePt t="4168" x="2663825" y="3657600"/>
          <p14:tracePt t="4188" x="2663825" y="3663950"/>
          <p14:tracePt t="4201" x="2690813" y="3663950"/>
          <p14:tracePt t="4224" x="2711450" y="3697288"/>
          <p14:tracePt t="4239" x="2724150" y="3697288"/>
          <p14:tracePt t="4253" x="2724150" y="3711575"/>
          <p14:tracePt t="4269" x="2738438" y="3724275"/>
          <p14:tracePt t="4286" x="2763838" y="3751263"/>
          <p14:tracePt t="4305" x="2790825" y="3790950"/>
          <p14:tracePt t="4318" x="2790825" y="3805238"/>
          <p14:tracePt t="4337" x="2805113" y="3851275"/>
          <p14:tracePt t="4340" x="2838450" y="3865563"/>
          <p14:tracePt t="4343" x="2838450" y="3878263"/>
          <p14:tracePt t="4351" x="2838450" y="3892550"/>
          <p14:tracePt t="4368" x="2838450" y="3905250"/>
          <p14:tracePt t="4388" x="2838450" y="3919538"/>
          <p14:tracePt t="4402" x="2838450" y="3938588"/>
          <p14:tracePt t="4418" x="2838450" y="3979863"/>
          <p14:tracePt t="4439" x="2838450" y="3992563"/>
          <p14:tracePt t="4452" x="2838450" y="4006850"/>
          <p14:tracePt t="4481" x="2838450" y="4019550"/>
          <p14:tracePt t="4506" x="2811463" y="4032250"/>
          <p14:tracePt t="4518" x="2798763" y="4032250"/>
          <p14:tracePt t="4533" x="2784475" y="4046538"/>
          <p14:tracePt t="4555" x="2771775" y="4059238"/>
          <p14:tracePt t="4571" x="2757488" y="4059238"/>
          <p14:tracePt t="4586" x="2757488" y="4073525"/>
          <p14:tracePt t="4592" x="2744788" y="4073525"/>
          <p14:tracePt t="4602" x="2744788" y="4086225"/>
          <p14:tracePt t="4619" x="2730500" y="4086225"/>
          <p14:tracePt t="4622" x="2717800" y="4086225"/>
          <p14:tracePt t="4637" x="2717800" y="4106863"/>
          <p14:tracePt t="4654" x="2670175" y="4133850"/>
          <p14:tracePt t="4673" x="2657475" y="4133850"/>
          <p14:tracePt t="4687" x="2643188" y="4146550"/>
          <p14:tracePt t="4705" x="2630488" y="4160838"/>
          <p14:tracePt t="4718" x="2616200" y="4160838"/>
          <p14:tracePt t="4760" x="2616200" y="4173538"/>
          <p14:tracePt t="4768" x="2603500" y="4173538"/>
          <p14:tracePt t="4787" x="2590800" y="4200525"/>
          <p14:tracePt t="4802" x="2576513" y="4227513"/>
          <p14:tracePt t="4805" x="2563813" y="4240213"/>
          <p14:tracePt t="4818" x="2563813" y="4275138"/>
          <p14:tracePt t="4838" x="2549525" y="4314825"/>
          <p14:tracePt t="4853" x="2549525" y="4327525"/>
          <p14:tracePt t="4868" x="2516188" y="4341813"/>
          <p14:tracePt t="4893" x="2516188" y="4354513"/>
          <p14:tracePt t="4908" x="2516188" y="4368800"/>
          <p14:tracePt t="6887" x="2468563" y="4422775"/>
          <p14:tracePt t="6896" x="2408238" y="4475163"/>
          <p14:tracePt t="6903" x="2335213" y="4516438"/>
          <p14:tracePt t="6918" x="2274888" y="4630738"/>
          <p14:tracePt t="6937" x="2247900" y="4657725"/>
          <p14:tracePt t="6953" x="2208213" y="4710113"/>
          <p14:tracePt t="6968" x="2154238" y="4730750"/>
          <p14:tracePt t="6989" x="2073275" y="4778375"/>
          <p14:tracePt t="6994" x="2039938" y="4791075"/>
          <p14:tracePt t="6996" x="1985963" y="4830763"/>
          <p14:tracePt t="7006" x="1952625" y="4884738"/>
          <p14:tracePt t="7018" x="1919288" y="4918075"/>
          <p14:tracePt t="7020" x="1885950" y="4953000"/>
          <p14:tracePt t="7036" x="1804988" y="5013325"/>
          <p14:tracePt t="7040" x="1765300" y="5092700"/>
          <p14:tracePt t="7043" x="1731963" y="5146675"/>
          <p14:tracePt t="7052" x="1690688" y="5180013"/>
          <p14:tracePt t="7068" x="1603375" y="5248275"/>
          <p14:tracePt t="7087" x="1503363" y="5375275"/>
          <p14:tracePt t="7102" x="1416050" y="5408613"/>
          <p14:tracePt t="7118" x="1349375" y="5456238"/>
          <p14:tracePt t="7137" x="1254125" y="5502275"/>
          <p14:tracePt t="7151" x="1220788" y="5522913"/>
          <p14:tracePt t="7155" x="1166813" y="5535613"/>
          <p14:tracePt t="7169" x="1012825" y="5595938"/>
          <p14:tracePt t="7188" x="765175" y="5724525"/>
          <p14:tracePt t="7201" x="690563" y="5737225"/>
          <p14:tracePt t="7218" x="509588" y="5797550"/>
          <p14:tracePt t="7236" x="442913" y="5845175"/>
          <p14:tracePt t="7255" x="403225" y="5845175"/>
          <p14:tracePt t="7268" x="376238" y="5845175"/>
          <p14:tracePt t="7287" x="349250" y="5845175"/>
          <p14:tracePt t="7290" x="334963" y="5845175"/>
          <p14:tracePt t="7306" x="322263" y="5845175"/>
          <p14:tracePt t="7328" x="322263" y="5837238"/>
          <p14:tracePt t="7339" x="322263" y="5776913"/>
          <p14:tracePt t="7351" x="442913" y="5589588"/>
          <p14:tracePt t="7368" x="1281113" y="4953000"/>
          <p14:tracePt t="7387" x="2952750" y="4013200"/>
          <p14:tracePt t="7403" x="3449638" y="3763963"/>
          <p14:tracePt t="7419" x="5843588" y="2919413"/>
          <p14:tracePt t="7436" x="7400925" y="2281238"/>
          <p14:tracePt t="7455" x="8588375" y="1819275"/>
          <p14:tracePt t="7468" x="8789988" y="1738313"/>
          <p14:tracePt t="7471" x="8997950" y="1636713"/>
          <p14:tracePt t="7486" x="9259888" y="1422400"/>
          <p14:tracePt t="7505" x="9494838" y="1187450"/>
          <p14:tracePt t="7520" x="9521825" y="1120775"/>
          <p14:tracePt t="7537" x="9534525" y="1106488"/>
          <p14:tracePt t="7539" x="9548813" y="1093788"/>
          <p14:tracePt t="7772" x="9112250" y="1046163"/>
          <p14:tracePt t="7780" x="8823325" y="1046163"/>
          <p14:tracePt t="7789" x="8534400" y="1046163"/>
          <p14:tracePt t="7791" x="8347075" y="1046163"/>
          <p14:tracePt t="7803" x="8247063" y="1046163"/>
          <p14:tracePt t="7818" x="8072438" y="1046163"/>
          <p14:tracePt t="7820" x="8018463" y="1046163"/>
          <p14:tracePt t="7837" x="7970838" y="1046163"/>
          <p14:tracePt t="7839" x="7937500" y="1046163"/>
          <p14:tracePt t="7852" x="7904163" y="1046163"/>
          <p14:tracePt t="7867" x="7864475" y="1046163"/>
          <p14:tracePt t="7888" x="7823200" y="1046163"/>
          <p14:tracePt t="8484" x="7770813" y="1027113"/>
          <p14:tracePt t="8491" x="7735888" y="993775"/>
          <p14:tracePt t="8502" x="7683500" y="973138"/>
          <p14:tracePt t="8519" x="7575550" y="939800"/>
          <p14:tracePt t="8522" x="7542213" y="925513"/>
          <p14:tracePt t="8537" x="7508875" y="892175"/>
          <p14:tracePt t="8552" x="7394575" y="873125"/>
          <p14:tracePt t="8568" x="7313613" y="873125"/>
          <p14:tracePt t="8587" x="7273925" y="873125"/>
          <p14:tracePt t="8601" x="7253288" y="873125"/>
          <p14:tracePt t="8618" x="7213600" y="873125"/>
          <p14:tracePt t="8637" x="7159625" y="873125"/>
          <p14:tracePt t="8659" x="7145338" y="873125"/>
          <p14:tracePt t="8670" x="7132638" y="873125"/>
          <p14:tracePt t="8675" x="7119938" y="873125"/>
          <p14:tracePt t="8689" x="7105650" y="873125"/>
          <p14:tracePt t="8705" x="7092950" y="873125"/>
          <p14:tracePt t="8719" x="7078663" y="873125"/>
          <p14:tracePt t="8736" x="7032625" y="873125"/>
          <p14:tracePt t="8752" x="7005638" y="873125"/>
          <p14:tracePt t="8755" x="6991350" y="873125"/>
          <p14:tracePt t="8767" x="6978650" y="873125"/>
          <p14:tracePt t="8788" x="6877050" y="925513"/>
          <p14:tracePt t="8792" x="6831013" y="946150"/>
          <p14:tracePt t="8801" x="6777038" y="958850"/>
          <p14:tracePt t="8818" x="6650038" y="1000125"/>
          <p14:tracePt t="8822" x="6569075" y="1039813"/>
          <p14:tracePt t="8836" x="6454775" y="1106488"/>
          <p14:tracePt t="8854" x="6099175" y="1241425"/>
          <p14:tracePt t="8858" x="5891213" y="1341438"/>
          <p14:tracePt t="8868" x="5757863" y="1389063"/>
          <p14:tracePt t="8886" x="5375275" y="1590675"/>
          <p14:tracePt t="8905" x="4610100" y="2087563"/>
          <p14:tracePt t="8917" x="4287838" y="2308225"/>
          <p14:tracePt t="8936" x="4113213" y="2455863"/>
          <p14:tracePt t="8952" x="3971925" y="2603500"/>
          <p14:tracePt t="8954" x="3911600" y="2657475"/>
          <p14:tracePt t="8968" x="3857625" y="2711450"/>
          <p14:tracePt t="8971" x="3778250" y="2751138"/>
          <p14:tracePt t="8986" x="3690938" y="2844800"/>
          <p14:tracePt t="9003" x="3576638" y="2919413"/>
          <p14:tracePt t="9005" x="3522663" y="2973388"/>
          <p14:tracePt t="9018" x="3408363" y="3040063"/>
          <p14:tracePt t="9037" x="3146425" y="3281363"/>
          <p14:tracePt t="9052" x="2965450" y="3489325"/>
          <p14:tracePt t="9068" x="2871788" y="3624263"/>
          <p14:tracePt t="9072" x="2838450" y="3676650"/>
          <p14:tracePt t="9086" x="2784475" y="3711575"/>
          <p14:tracePt t="9103" x="2711450" y="3805238"/>
          <p14:tracePt t="9107" x="2697163" y="3832225"/>
          <p14:tracePt t="9108" x="2676525" y="3865563"/>
          <p14:tracePt t="9117" x="2643188" y="3898900"/>
          <p14:tracePt t="9139" x="2549525" y="3944938"/>
          <p14:tracePt t="9152" x="2509838" y="3998913"/>
          <p14:tracePt t="9167" x="2443163" y="4052888"/>
          <p14:tracePt t="9187" x="2341563" y="4160838"/>
          <p14:tracePt t="9189" x="2320925" y="4194175"/>
          <p14:tracePt t="9201" x="2308225" y="4206875"/>
          <p14:tracePt t="9218" x="2227263" y="4275138"/>
          <p14:tracePt t="9237" x="2160588" y="4395788"/>
          <p14:tracePt t="9241" x="2139950" y="4422775"/>
          <p14:tracePt t="9252" x="2106613" y="4441825"/>
          <p14:tracePt t="9270" x="2079625" y="4483100"/>
          <p14:tracePt t="9273" x="2066925" y="4495800"/>
          <p14:tracePt t="9286" x="2052638" y="4529138"/>
          <p14:tracePt t="9302" x="2025650" y="4556125"/>
          <p14:tracePt t="9318" x="1965325" y="4595813"/>
          <p14:tracePt t="9336" x="1931988" y="4683125"/>
          <p14:tracePt t="9352" x="1858963" y="4845050"/>
          <p14:tracePt t="9367" x="1792288" y="4932363"/>
          <p14:tracePt t="9387" x="1738313" y="5053013"/>
          <p14:tracePt t="9403" x="1724025" y="5086350"/>
          <p14:tracePt t="9419" x="1697038" y="5160963"/>
          <p14:tracePt t="9436" x="1677988" y="5233988"/>
          <p14:tracePt t="9772" x="1684338" y="5248275"/>
          <p14:tracePt t="9779" x="1684338" y="5260975"/>
          <p14:tracePt t="9789" x="1697038" y="5273675"/>
          <p14:tracePt t="9793" x="1711325" y="5287963"/>
          <p14:tracePt t="9802" x="1724025" y="5300663"/>
          <p14:tracePt t="9818" x="1771650" y="5348288"/>
          <p14:tracePt t="9838" x="1892300" y="5495925"/>
          <p14:tracePt t="9853" x="1931988" y="5549900"/>
          <p14:tracePt t="9868" x="2060575" y="5716588"/>
          <p14:tracePt t="9890" x="2112963" y="5830888"/>
          <p14:tracePt t="9903" x="2127250" y="5845175"/>
          <p14:tracePt t="9906" x="2127250" y="5857875"/>
          <p14:tracePt t="9918" x="2127250" y="5891213"/>
          <p14:tracePt t="9936" x="2127250" y="5905500"/>
          <p14:tracePt t="9952" x="2139950" y="5905500"/>
          <p14:tracePt t="9954" x="2139950" y="5932488"/>
          <p14:tracePt t="9968" x="2173288" y="5945188"/>
          <p14:tracePt t="9987" x="2214563" y="5992813"/>
          <p14:tracePt t="9992" x="2214563" y="6005513"/>
          <p14:tracePt t="10002" x="2227263" y="6005513"/>
          <p14:tracePt t="10018" x="2227263" y="6032500"/>
          <p14:tracePt t="10020" x="2241550" y="6032500"/>
          <p14:tracePt t="10038" x="2254250" y="6032500"/>
          <p14:tracePt t="10053" x="2254250" y="6046788"/>
          <p14:tracePt t="10068" x="2268538" y="6072188"/>
          <p14:tracePt t="10088" x="2308225" y="6072188"/>
          <p14:tracePt t="10107" x="2320925" y="6086475"/>
          <p14:tracePt t="10109" x="2335213" y="6086475"/>
          <p14:tracePt t="10125" x="2347913" y="6086475"/>
          <p14:tracePt t="10168" x="2362200" y="6086475"/>
          <p14:tracePt t="10176" x="2362200" y="6099175"/>
          <p14:tracePt t="10213" x="2381250" y="6099175"/>
          <p14:tracePt t="10220" x="2395538" y="6099175"/>
          <p14:tracePt t="10235" x="2408238" y="6099175"/>
          <p14:tracePt t="10253" x="2482850" y="6099175"/>
          <p14:tracePt t="10256" x="2509838" y="6099175"/>
          <p14:tracePt t="10268" x="2543175" y="6099175"/>
          <p14:tracePt t="10286" x="2643188" y="6086475"/>
          <p14:tracePt t="10289" x="2676525" y="6072188"/>
          <p14:tracePt t="10292" x="2757488" y="6011863"/>
          <p14:tracePt t="10306" x="2865438" y="5972175"/>
          <p14:tracePt t="10310" x="2946400" y="5932488"/>
          <p14:tracePt t="10317" x="3059113" y="5864225"/>
          <p14:tracePt t="10336" x="3260725" y="5703888"/>
          <p14:tracePt t="10340" x="3341688" y="5643563"/>
          <p14:tracePt t="10351" x="3516313" y="5516563"/>
          <p14:tracePt t="10368" x="3582988" y="5462588"/>
          <p14:tracePt t="10389" x="3657600" y="5435600"/>
          <p14:tracePt t="10402" x="3670300" y="5408613"/>
          <p14:tracePt t="10420" x="3683000" y="5387975"/>
          <p14:tracePt t="10471" x="3683000" y="5375275"/>
          <p14:tracePt t="10477" x="3683000" y="5360988"/>
          <p14:tracePt t="10488" x="3676650" y="5334000"/>
          <p14:tracePt t="10491" x="3643313" y="5300663"/>
          <p14:tracePt t="10501" x="3570288" y="5281613"/>
          <p14:tracePt t="10518" x="3435350" y="5186363"/>
          <p14:tracePt t="10521" x="3354388" y="5167313"/>
          <p14:tracePt t="10537" x="3281363" y="5146675"/>
          <p14:tracePt t="10539" x="3206750" y="5126038"/>
          <p14:tracePt t="10551" x="3154363" y="5113338"/>
          <p14:tracePt t="10553" x="3079750" y="5092700"/>
          <p14:tracePt t="10568" x="2905125" y="5073650"/>
          <p14:tracePt t="10588" x="2636838" y="5073650"/>
          <p14:tracePt t="10601" x="2582863" y="5073650"/>
          <p14:tracePt t="10605" x="2528888" y="5073650"/>
          <p14:tracePt t="10618" x="2408238" y="5073650"/>
          <p14:tracePt t="10636" x="2347913" y="5073650"/>
          <p14:tracePt t="10655" x="2214563" y="5073650"/>
          <p14:tracePt t="10668" x="2127250" y="5080000"/>
          <p14:tracePt t="10686" x="2060575" y="5113338"/>
          <p14:tracePt t="10706" x="1965325" y="5133975"/>
          <p14:tracePt t="10718" x="1931988" y="5146675"/>
          <p14:tracePt t="10720" x="1919288" y="5146675"/>
          <p14:tracePt t="10736" x="1905000" y="5160963"/>
          <p14:tracePt t="10739" x="1892300" y="5160963"/>
          <p14:tracePt t="10741" x="1878013" y="5160963"/>
          <p14:tracePt t="10751" x="1865313" y="5160963"/>
          <p14:tracePt t="10768" x="1817688" y="5160963"/>
          <p14:tracePt t="10789" x="1804988" y="5160963"/>
          <p14:tracePt t="10867" x="1804988" y="5173663"/>
          <p14:tracePt t="10881" x="1804988" y="5186363"/>
          <p14:tracePt t="10896" x="1792288" y="5221288"/>
          <p14:tracePt t="10933" x="1792288" y="5233988"/>
          <p14:tracePt t="10940" x="1792288" y="5248275"/>
          <p14:tracePt t="10999" x="1792288" y="5260975"/>
          <p14:tracePt t="11014" x="1792288" y="5273675"/>
          <p14:tracePt t="11036" x="1792288" y="5287963"/>
          <p14:tracePt t="11043" x="1792288" y="5300663"/>
          <p14:tracePt t="11413" x="1792288" y="5314950"/>
          <p14:tracePt t="11425" x="1792288" y="5327650"/>
          <p14:tracePt t="11456" x="1792288" y="5341938"/>
          <p14:tracePt t="11471" x="1792288" y="5375275"/>
          <p14:tracePt t="11477" x="1798638" y="5375275"/>
          <p14:tracePt t="11488" x="1798638" y="5387975"/>
          <p14:tracePt t="11491" x="1811338" y="5402263"/>
          <p14:tracePt t="11501" x="1844675" y="5402263"/>
          <p14:tracePt t="11518" x="1871663" y="5414963"/>
          <p14:tracePt t="11523" x="1885950" y="5429250"/>
          <p14:tracePt t="11536" x="1898650" y="5429250"/>
          <p14:tracePt t="11554" x="1939925" y="5456238"/>
          <p14:tracePt t="11567" x="1979613" y="5481638"/>
          <p14:tracePt t="11588" x="2025650" y="5516563"/>
          <p14:tracePt t="11603" x="2039938" y="5529263"/>
          <p14:tracePt t="11617" x="2066925" y="5543550"/>
          <p14:tracePt t="11638" x="2133600" y="5556250"/>
          <p14:tracePt t="11654" x="2214563" y="556895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EEC18-F906-219D-A8AF-226D814EF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3C85B8C7-7471-FC98-4517-1559EDDCF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803" y="2253214"/>
            <a:ext cx="1440000" cy="772653"/>
          </a:xfrm>
          <a:prstGeom prst="rect">
            <a:avLst/>
          </a:prstGeom>
          <a:ln w="25400">
            <a:solidFill>
              <a:schemeClr val="tx1"/>
            </a:solidFill>
          </a:ln>
          <a:scene3d>
            <a:camera prst="orthographicFront">
              <a:rot lat="900000" lon="18899981" rev="0"/>
            </a:camera>
            <a:lightRig rig="threePt" dir="t"/>
          </a:scene3d>
        </p:spPr>
      </p:pic>
      <p:pic>
        <p:nvPicPr>
          <p:cNvPr id="1026" name="Picture 2" descr="Mouse cartoon outline: Más de 14,948 ilustraciones y dibujos de stock con  licencia libres de regalías | Shutterstock">
            <a:extLst>
              <a:ext uri="{FF2B5EF4-FFF2-40B4-BE49-F238E27FC236}">
                <a16:creationId xmlns:a16="http://schemas.microsoft.com/office/drawing/2014/main" id="{230B8D8C-F115-B780-F148-44628269D9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214" b="83929" l="10000" r="90000">
                        <a14:foregroundMark x1="43015" y1="41429" x2="42683" y2="41150"/>
                        <a14:foregroundMark x1="43984" y1="42243" x2="43015" y2="41429"/>
                        <a14:foregroundMark x1="28077" y1="31429" x2="35769" y2="31429"/>
                        <a14:foregroundMark x1="26538" y1="33929" x2="33462" y2="36429"/>
                        <a14:foregroundMark x1="40385" y1="25357" x2="40385" y2="25357"/>
                        <a14:foregroundMark x1="55769" y1="22143" x2="53846" y2="23929"/>
                        <a14:foregroundMark x1="44528" y1="75931" x2="45769" y2="74643"/>
                        <a14:foregroundMark x1="39866" y1="80770" x2="42322" y2="78220"/>
                        <a14:foregroundMark x1="47647" y1="83929" x2="47692" y2="83929"/>
                        <a14:foregroundMark x1="47287" y1="83929" x2="47574" y2="83929"/>
                        <a14:foregroundMark x1="44198" y1="83929" x2="45828" y2="83929"/>
                        <a14:foregroundMark x1="34615" y1="83929" x2="42450" y2="83929"/>
                        <a14:backgroundMark x1="33864" y1="35980" x2="38846" y2="39286"/>
                        <a14:backgroundMark x1="40385" y1="39643" x2="41923" y2="39643"/>
                        <a14:backgroundMark x1="46538" y1="44286" x2="49615" y2="45357"/>
                        <a14:backgroundMark x1="41154" y1="40000" x2="43077" y2="40714"/>
                        <a14:backgroundMark x1="40000" y1="38929" x2="34121" y2="35694"/>
                        <a14:backgroundMark x1="39615" y1="38571" x2="41923" y2="38214"/>
                        <a14:backgroundMark x1="41923" y1="40714" x2="41923" y2="41071"/>
                        <a14:backgroundMark x1="42692" y1="41429" x2="42692" y2="41429"/>
                        <a14:backgroundMark x1="42692" y1="41429" x2="42692" y2="41429"/>
                        <a14:backgroundMark x1="42692" y1="41429" x2="42692" y2="41429"/>
                        <a14:backgroundMark x1="45769" y1="44286" x2="45769" y2="44286"/>
                        <a14:backgroundMark x1="45769" y1="44286" x2="45769" y2="44286"/>
                        <a14:backgroundMark x1="46154" y1="44286" x2="45385" y2="44286"/>
                        <a14:backgroundMark x1="45385" y1="44286" x2="46538" y2="44286"/>
                        <a14:backgroundMark x1="44231" y1="77500" x2="41923" y2="75714"/>
                        <a14:backgroundMark x1="45000" y1="77143" x2="44231" y2="75357"/>
                        <a14:backgroundMark x1="43846" y1="77500" x2="43846" y2="75714"/>
                        <a14:backgroundMark x1="42692" y1="77500" x2="42308" y2="78214"/>
                        <a14:backgroundMark x1="40769" y1="81429" x2="40000" y2="82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762"/>
          <a:stretch>
            <a:fillRect/>
          </a:stretch>
        </p:blipFill>
        <p:spPr bwMode="auto">
          <a:xfrm>
            <a:off x="2546283" y="326006"/>
            <a:ext cx="1232889" cy="117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ouse cartoon outline: Más de 14,948 ilustraciones y dibujos de stock con  licencia libres de regalías | Shutterstock">
            <a:extLst>
              <a:ext uri="{FF2B5EF4-FFF2-40B4-BE49-F238E27FC236}">
                <a16:creationId xmlns:a16="http://schemas.microsoft.com/office/drawing/2014/main" id="{62537BCC-F8B7-8C65-C90A-F04B3EB0F8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214" b="83929" l="10000" r="90000">
                        <a14:foregroundMark x1="43015" y1="41429" x2="42683" y2="41150"/>
                        <a14:foregroundMark x1="43984" y1="42243" x2="43015" y2="41429"/>
                        <a14:foregroundMark x1="28077" y1="31429" x2="35769" y2="31429"/>
                        <a14:foregroundMark x1="26538" y1="33929" x2="33462" y2="36429"/>
                        <a14:foregroundMark x1="40385" y1="25357" x2="40385" y2="25357"/>
                        <a14:foregroundMark x1="55769" y1="22143" x2="53846" y2="23929"/>
                        <a14:foregroundMark x1="44528" y1="75931" x2="45769" y2="74643"/>
                        <a14:foregroundMark x1="39866" y1="80770" x2="42322" y2="78220"/>
                        <a14:foregroundMark x1="47647" y1="83929" x2="47692" y2="83929"/>
                        <a14:foregroundMark x1="47287" y1="83929" x2="47574" y2="83929"/>
                        <a14:foregroundMark x1="44198" y1="83929" x2="45828" y2="83929"/>
                        <a14:foregroundMark x1="34615" y1="83929" x2="42450" y2="83929"/>
                        <a14:backgroundMark x1="33864" y1="35980" x2="38846" y2="39286"/>
                        <a14:backgroundMark x1="40385" y1="39643" x2="41923" y2="39643"/>
                        <a14:backgroundMark x1="46538" y1="44286" x2="49615" y2="45357"/>
                        <a14:backgroundMark x1="41154" y1="40000" x2="43077" y2="40714"/>
                        <a14:backgroundMark x1="40000" y1="38929" x2="34121" y2="35694"/>
                        <a14:backgroundMark x1="39615" y1="38571" x2="41923" y2="38214"/>
                        <a14:backgroundMark x1="41923" y1="40714" x2="41923" y2="41071"/>
                        <a14:backgroundMark x1="42692" y1="41429" x2="42692" y2="41429"/>
                        <a14:backgroundMark x1="42692" y1="41429" x2="42692" y2="41429"/>
                        <a14:backgroundMark x1="42692" y1="41429" x2="42692" y2="41429"/>
                        <a14:backgroundMark x1="45769" y1="44286" x2="45769" y2="44286"/>
                        <a14:backgroundMark x1="45769" y1="44286" x2="45769" y2="44286"/>
                        <a14:backgroundMark x1="46154" y1="44286" x2="45385" y2="44286"/>
                        <a14:backgroundMark x1="45385" y1="44286" x2="46538" y2="44286"/>
                        <a14:backgroundMark x1="44231" y1="77500" x2="41923" y2="75714"/>
                        <a14:backgroundMark x1="45000" y1="77143" x2="44231" y2="75357"/>
                        <a14:backgroundMark x1="43846" y1="77500" x2="43846" y2="75714"/>
                        <a14:backgroundMark x1="42692" y1="77500" x2="42308" y2="78214"/>
                        <a14:backgroundMark x1="40769" y1="81429" x2="40000" y2="82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762"/>
          <a:stretch>
            <a:fillRect/>
          </a:stretch>
        </p:blipFill>
        <p:spPr bwMode="auto">
          <a:xfrm>
            <a:off x="2494034" y="1963225"/>
            <a:ext cx="1232889" cy="117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3A600C0-C215-9531-C9F7-D7B28E7628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7762" y="2212334"/>
            <a:ext cx="1070489" cy="745588"/>
          </a:xfrm>
          <a:prstGeom prst="rect">
            <a:avLst/>
          </a:prstGeom>
        </p:spPr>
      </p:pic>
      <p:sp>
        <p:nvSpPr>
          <p:cNvPr id="56" name="Flecha: a la derecha 55">
            <a:extLst>
              <a:ext uri="{FF2B5EF4-FFF2-40B4-BE49-F238E27FC236}">
                <a16:creationId xmlns:a16="http://schemas.microsoft.com/office/drawing/2014/main" id="{60A97346-268A-0EC6-8265-6A617D62DC78}"/>
              </a:ext>
            </a:extLst>
          </p:cNvPr>
          <p:cNvSpPr/>
          <p:nvPr/>
        </p:nvSpPr>
        <p:spPr>
          <a:xfrm>
            <a:off x="5476953" y="759206"/>
            <a:ext cx="707562" cy="368214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pSp>
        <p:nvGrpSpPr>
          <p:cNvPr id="1034" name="Grupo 1033">
            <a:extLst>
              <a:ext uri="{FF2B5EF4-FFF2-40B4-BE49-F238E27FC236}">
                <a16:creationId xmlns:a16="http://schemas.microsoft.com/office/drawing/2014/main" id="{4C5BBB5E-4693-55A1-3C64-FA73AF0CB8B3}"/>
              </a:ext>
            </a:extLst>
          </p:cNvPr>
          <p:cNvGrpSpPr/>
          <p:nvPr/>
        </p:nvGrpSpPr>
        <p:grpSpPr>
          <a:xfrm>
            <a:off x="6342344" y="257802"/>
            <a:ext cx="1592686" cy="1291431"/>
            <a:chOff x="3935668" y="2042571"/>
            <a:chExt cx="1592686" cy="1291431"/>
          </a:xfrm>
        </p:grpSpPr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E6FFE972-118C-E320-C071-942805279C0C}"/>
                </a:ext>
              </a:extLst>
            </p:cNvPr>
            <p:cNvSpPr/>
            <p:nvPr/>
          </p:nvSpPr>
          <p:spPr>
            <a:xfrm rot="20575525">
              <a:off x="4139385" y="2042571"/>
              <a:ext cx="288205" cy="288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60" name="Elipse 59">
              <a:extLst>
                <a:ext uri="{FF2B5EF4-FFF2-40B4-BE49-F238E27FC236}">
                  <a16:creationId xmlns:a16="http://schemas.microsoft.com/office/drawing/2014/main" id="{28494346-A107-B2D2-F880-9EBEB88CD883}"/>
                </a:ext>
              </a:extLst>
            </p:cNvPr>
            <p:cNvSpPr/>
            <p:nvPr/>
          </p:nvSpPr>
          <p:spPr>
            <a:xfrm rot="19446628">
              <a:off x="4617716" y="2330571"/>
              <a:ext cx="288205" cy="2880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61" name="Elipse 60">
              <a:extLst>
                <a:ext uri="{FF2B5EF4-FFF2-40B4-BE49-F238E27FC236}">
                  <a16:creationId xmlns:a16="http://schemas.microsoft.com/office/drawing/2014/main" id="{11ED5C66-1202-3894-B6F4-FBD827CFD8DC}"/>
                </a:ext>
              </a:extLst>
            </p:cNvPr>
            <p:cNvSpPr/>
            <p:nvPr/>
          </p:nvSpPr>
          <p:spPr>
            <a:xfrm rot="1837068">
              <a:off x="4193651" y="3046002"/>
              <a:ext cx="288205" cy="288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CA1519A2-947F-533B-5103-32910A43D580}"/>
                </a:ext>
              </a:extLst>
            </p:cNvPr>
            <p:cNvSpPr/>
            <p:nvPr/>
          </p:nvSpPr>
          <p:spPr>
            <a:xfrm rot="19442714">
              <a:off x="4560657" y="2829313"/>
              <a:ext cx="288205" cy="28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1F180282-3EDA-542D-CC65-EC15E892748F}"/>
                </a:ext>
              </a:extLst>
            </p:cNvPr>
            <p:cNvSpPr/>
            <p:nvPr/>
          </p:nvSpPr>
          <p:spPr>
            <a:xfrm rot="20419629">
              <a:off x="3935668" y="2598820"/>
              <a:ext cx="288205" cy="2880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24" name="Elipse 1023">
              <a:extLst>
                <a:ext uri="{FF2B5EF4-FFF2-40B4-BE49-F238E27FC236}">
                  <a16:creationId xmlns:a16="http://schemas.microsoft.com/office/drawing/2014/main" id="{866FA989-D291-AF1D-725D-CFA0ECC249C0}"/>
                </a:ext>
              </a:extLst>
            </p:cNvPr>
            <p:cNvSpPr/>
            <p:nvPr/>
          </p:nvSpPr>
          <p:spPr>
            <a:xfrm>
              <a:off x="5240149" y="2262462"/>
              <a:ext cx="288205" cy="288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25" name="Elipse 1024">
              <a:extLst>
                <a:ext uri="{FF2B5EF4-FFF2-40B4-BE49-F238E27FC236}">
                  <a16:creationId xmlns:a16="http://schemas.microsoft.com/office/drawing/2014/main" id="{257D1F75-54E4-0A9C-1D96-A56AC5ABC5CC}"/>
                </a:ext>
              </a:extLst>
            </p:cNvPr>
            <p:cNvSpPr/>
            <p:nvPr/>
          </p:nvSpPr>
          <p:spPr>
            <a:xfrm rot="856740">
              <a:off x="5113418" y="2738372"/>
              <a:ext cx="288205" cy="288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1027" name="Conector recto 1026">
              <a:extLst>
                <a:ext uri="{FF2B5EF4-FFF2-40B4-BE49-F238E27FC236}">
                  <a16:creationId xmlns:a16="http://schemas.microsoft.com/office/drawing/2014/main" id="{F45CCCD7-A2CB-DFA6-96A1-03955CBADF92}"/>
                </a:ext>
              </a:extLst>
            </p:cNvPr>
            <p:cNvCxnSpPr>
              <a:stCxn id="1024" idx="4"/>
              <a:endCxn id="1025" idx="0"/>
            </p:cNvCxnSpPr>
            <p:nvPr/>
          </p:nvCxnSpPr>
          <p:spPr>
            <a:xfrm flipH="1">
              <a:off x="5293038" y="2550462"/>
              <a:ext cx="91214" cy="1923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Conector recto 1027">
              <a:extLst>
                <a:ext uri="{FF2B5EF4-FFF2-40B4-BE49-F238E27FC236}">
                  <a16:creationId xmlns:a16="http://schemas.microsoft.com/office/drawing/2014/main" id="{80596E30-17AD-E3F5-8EB3-476E76F4C212}"/>
                </a:ext>
              </a:extLst>
            </p:cNvPr>
            <p:cNvCxnSpPr>
              <a:cxnSpLocks/>
              <a:stCxn id="60" idx="4"/>
              <a:endCxn id="1025" idx="2"/>
            </p:cNvCxnSpPr>
            <p:nvPr/>
          </p:nvCxnSpPr>
          <p:spPr>
            <a:xfrm>
              <a:off x="4846235" y="2591232"/>
              <a:ext cx="271635" cy="2555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Conector recto 1028">
              <a:extLst>
                <a:ext uri="{FF2B5EF4-FFF2-40B4-BE49-F238E27FC236}">
                  <a16:creationId xmlns:a16="http://schemas.microsoft.com/office/drawing/2014/main" id="{3176C918-6B9D-BCFC-CC14-8E384374664C}"/>
                </a:ext>
              </a:extLst>
            </p:cNvPr>
            <p:cNvCxnSpPr>
              <a:cxnSpLocks/>
              <a:stCxn id="1024" idx="3"/>
              <a:endCxn id="62" idx="6"/>
            </p:cNvCxnSpPr>
            <p:nvPr/>
          </p:nvCxnSpPr>
          <p:spPr>
            <a:xfrm flipH="1">
              <a:off x="4821408" y="2508285"/>
              <a:ext cx="460948" cy="3804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Conector recto 1029">
              <a:extLst>
                <a:ext uri="{FF2B5EF4-FFF2-40B4-BE49-F238E27FC236}">
                  <a16:creationId xmlns:a16="http://schemas.microsoft.com/office/drawing/2014/main" id="{2FE59EC8-C763-9414-6C3C-C1105661F1E8}"/>
                </a:ext>
              </a:extLst>
            </p:cNvPr>
            <p:cNvCxnSpPr>
              <a:cxnSpLocks/>
              <a:stCxn id="59" idx="4"/>
              <a:endCxn id="62" idx="0"/>
            </p:cNvCxnSpPr>
            <p:nvPr/>
          </p:nvCxnSpPr>
          <p:spPr>
            <a:xfrm>
              <a:off x="4325769" y="2324224"/>
              <a:ext cx="294442" cy="532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Conector recto 1030">
              <a:extLst>
                <a:ext uri="{FF2B5EF4-FFF2-40B4-BE49-F238E27FC236}">
                  <a16:creationId xmlns:a16="http://schemas.microsoft.com/office/drawing/2014/main" id="{EA8D498A-26D9-E692-75D6-B3EEE01ED7DB}"/>
                </a:ext>
              </a:extLst>
            </p:cNvPr>
            <p:cNvCxnSpPr>
              <a:cxnSpLocks/>
              <a:stCxn id="63" idx="6"/>
              <a:endCxn id="60" idx="2"/>
            </p:cNvCxnSpPr>
            <p:nvPr/>
          </p:nvCxnSpPr>
          <p:spPr>
            <a:xfrm flipV="1">
              <a:off x="4215462" y="2559047"/>
              <a:ext cx="429612" cy="1352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Conector recto 1031">
              <a:extLst>
                <a:ext uri="{FF2B5EF4-FFF2-40B4-BE49-F238E27FC236}">
                  <a16:creationId xmlns:a16="http://schemas.microsoft.com/office/drawing/2014/main" id="{C780AD81-0C40-0C5B-9880-2AA2F71C0E18}"/>
                </a:ext>
              </a:extLst>
            </p:cNvPr>
            <p:cNvCxnSpPr>
              <a:cxnSpLocks/>
              <a:stCxn id="62" idx="1"/>
              <a:endCxn id="61" idx="0"/>
            </p:cNvCxnSpPr>
            <p:nvPr/>
          </p:nvCxnSpPr>
          <p:spPr>
            <a:xfrm flipH="1">
              <a:off x="4411094" y="2950717"/>
              <a:ext cx="151398" cy="1153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Conector recto 1032">
              <a:extLst>
                <a:ext uri="{FF2B5EF4-FFF2-40B4-BE49-F238E27FC236}">
                  <a16:creationId xmlns:a16="http://schemas.microsoft.com/office/drawing/2014/main" id="{23F50128-0600-5542-3DCB-2E7A693A7A13}"/>
                </a:ext>
              </a:extLst>
            </p:cNvPr>
            <p:cNvCxnSpPr>
              <a:cxnSpLocks/>
              <a:stCxn id="63" idx="4"/>
              <a:endCxn id="61" idx="1"/>
            </p:cNvCxnSpPr>
            <p:nvPr/>
          </p:nvCxnSpPr>
          <p:spPr>
            <a:xfrm>
              <a:off x="4128248" y="2878415"/>
              <a:ext cx="173675" cy="1720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5" name="Flecha: a la derecha 1034">
            <a:extLst>
              <a:ext uri="{FF2B5EF4-FFF2-40B4-BE49-F238E27FC236}">
                <a16:creationId xmlns:a16="http://schemas.microsoft.com/office/drawing/2014/main" id="{E23B4AA7-3053-3B2F-497F-AF10F2B50F27}"/>
              </a:ext>
            </a:extLst>
          </p:cNvPr>
          <p:cNvSpPr/>
          <p:nvPr/>
        </p:nvSpPr>
        <p:spPr>
          <a:xfrm>
            <a:off x="3726810" y="2438929"/>
            <a:ext cx="707562" cy="368214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36" name="Flecha: a la derecha 1035">
            <a:extLst>
              <a:ext uri="{FF2B5EF4-FFF2-40B4-BE49-F238E27FC236}">
                <a16:creationId xmlns:a16="http://schemas.microsoft.com/office/drawing/2014/main" id="{9A06E722-5596-9A75-A5E3-7D77CDC5B5CE}"/>
              </a:ext>
            </a:extLst>
          </p:cNvPr>
          <p:cNvSpPr/>
          <p:nvPr/>
        </p:nvSpPr>
        <p:spPr>
          <a:xfrm>
            <a:off x="5722217" y="2471426"/>
            <a:ext cx="707562" cy="368214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pSp>
        <p:nvGrpSpPr>
          <p:cNvPr id="1067" name="Grupo 1066">
            <a:extLst>
              <a:ext uri="{FF2B5EF4-FFF2-40B4-BE49-F238E27FC236}">
                <a16:creationId xmlns:a16="http://schemas.microsoft.com/office/drawing/2014/main" id="{26AE3A6B-84D8-6E97-D704-7639ABB57688}"/>
              </a:ext>
            </a:extLst>
          </p:cNvPr>
          <p:cNvGrpSpPr/>
          <p:nvPr/>
        </p:nvGrpSpPr>
        <p:grpSpPr>
          <a:xfrm>
            <a:off x="6578090" y="1966889"/>
            <a:ext cx="1385738" cy="1163675"/>
            <a:chOff x="5722002" y="1999043"/>
            <a:chExt cx="1385738" cy="1163675"/>
          </a:xfrm>
        </p:grpSpPr>
        <p:sp>
          <p:nvSpPr>
            <p:cNvPr id="1038" name="Elipse 1037">
              <a:extLst>
                <a:ext uri="{FF2B5EF4-FFF2-40B4-BE49-F238E27FC236}">
                  <a16:creationId xmlns:a16="http://schemas.microsoft.com/office/drawing/2014/main" id="{365B24CC-5B87-6D47-A41B-63DEF80EC79C}"/>
                </a:ext>
              </a:extLst>
            </p:cNvPr>
            <p:cNvSpPr/>
            <p:nvPr/>
          </p:nvSpPr>
          <p:spPr>
            <a:xfrm rot="20575525">
              <a:off x="5925719" y="1999043"/>
              <a:ext cx="288205" cy="288000"/>
            </a:xfrm>
            <a:prstGeom prst="ellipse">
              <a:avLst/>
            </a:prstGeom>
            <a:solidFill>
              <a:srgbClr val="F6BEC9"/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39" name="Elipse 1038">
              <a:extLst>
                <a:ext uri="{FF2B5EF4-FFF2-40B4-BE49-F238E27FC236}">
                  <a16:creationId xmlns:a16="http://schemas.microsoft.com/office/drawing/2014/main" id="{DDEFE3D2-6BB0-6F93-F23A-55425809EC08}"/>
                </a:ext>
              </a:extLst>
            </p:cNvPr>
            <p:cNvSpPr/>
            <p:nvPr/>
          </p:nvSpPr>
          <p:spPr>
            <a:xfrm rot="19446628">
              <a:off x="6319386" y="2224991"/>
              <a:ext cx="288205" cy="288000"/>
            </a:xfrm>
            <a:prstGeom prst="ellipse">
              <a:avLst/>
            </a:prstGeom>
            <a:solidFill>
              <a:srgbClr val="F15B5B"/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40" name="Elipse 1039">
              <a:extLst>
                <a:ext uri="{FF2B5EF4-FFF2-40B4-BE49-F238E27FC236}">
                  <a16:creationId xmlns:a16="http://schemas.microsoft.com/office/drawing/2014/main" id="{D514EE6E-A5FD-8943-2AC8-E2E504B58C58}"/>
                </a:ext>
              </a:extLst>
            </p:cNvPr>
            <p:cNvSpPr/>
            <p:nvPr/>
          </p:nvSpPr>
          <p:spPr>
            <a:xfrm rot="1837068">
              <a:off x="5972685" y="2874718"/>
              <a:ext cx="288205" cy="288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41" name="Elipse 1040">
              <a:extLst>
                <a:ext uri="{FF2B5EF4-FFF2-40B4-BE49-F238E27FC236}">
                  <a16:creationId xmlns:a16="http://schemas.microsoft.com/office/drawing/2014/main" id="{F24F9A1B-AA43-4646-3E57-D139771116C4}"/>
                </a:ext>
              </a:extLst>
            </p:cNvPr>
            <p:cNvSpPr/>
            <p:nvPr/>
          </p:nvSpPr>
          <p:spPr>
            <a:xfrm rot="19442714">
              <a:off x="6318905" y="2674457"/>
              <a:ext cx="288205" cy="288000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42" name="Elipse 1041">
              <a:extLst>
                <a:ext uri="{FF2B5EF4-FFF2-40B4-BE49-F238E27FC236}">
                  <a16:creationId xmlns:a16="http://schemas.microsoft.com/office/drawing/2014/main" id="{1A66A006-185A-DE41-5665-EF416BB9E4A4}"/>
                </a:ext>
              </a:extLst>
            </p:cNvPr>
            <p:cNvSpPr/>
            <p:nvPr/>
          </p:nvSpPr>
          <p:spPr>
            <a:xfrm rot="20419629">
              <a:off x="5722002" y="2489590"/>
              <a:ext cx="288205" cy="2880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43" name="Elipse 1042">
              <a:extLst>
                <a:ext uri="{FF2B5EF4-FFF2-40B4-BE49-F238E27FC236}">
                  <a16:creationId xmlns:a16="http://schemas.microsoft.com/office/drawing/2014/main" id="{837DE5F8-0380-86BD-FE77-C7D5C963B61B}"/>
                </a:ext>
              </a:extLst>
            </p:cNvPr>
            <p:cNvSpPr/>
            <p:nvPr/>
          </p:nvSpPr>
          <p:spPr>
            <a:xfrm>
              <a:off x="6819535" y="2169658"/>
              <a:ext cx="288205" cy="288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44" name="Elipse 1043">
              <a:extLst>
                <a:ext uri="{FF2B5EF4-FFF2-40B4-BE49-F238E27FC236}">
                  <a16:creationId xmlns:a16="http://schemas.microsoft.com/office/drawing/2014/main" id="{2D08BF63-2230-74EE-F54A-8072DF115A54}"/>
                </a:ext>
              </a:extLst>
            </p:cNvPr>
            <p:cNvSpPr/>
            <p:nvPr/>
          </p:nvSpPr>
          <p:spPr>
            <a:xfrm rot="856740">
              <a:off x="6774934" y="2610892"/>
              <a:ext cx="288205" cy="288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sp>
        <p:nvSpPr>
          <p:cNvPr id="1052" name="Elipse 1051">
            <a:extLst>
              <a:ext uri="{FF2B5EF4-FFF2-40B4-BE49-F238E27FC236}">
                <a16:creationId xmlns:a16="http://schemas.microsoft.com/office/drawing/2014/main" id="{382EE510-43A1-21A1-B0B3-5118FED2F85B}"/>
              </a:ext>
            </a:extLst>
          </p:cNvPr>
          <p:cNvSpPr/>
          <p:nvPr/>
        </p:nvSpPr>
        <p:spPr>
          <a:xfrm rot="20575525">
            <a:off x="8937904" y="715072"/>
            <a:ext cx="288205" cy="288000"/>
          </a:xfrm>
          <a:prstGeom prst="ellipse">
            <a:avLst/>
          </a:prstGeom>
          <a:solidFill>
            <a:srgbClr val="F6BEC9"/>
          </a:solidFill>
          <a:ln w="0"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53" name="Elipse 1052">
            <a:extLst>
              <a:ext uri="{FF2B5EF4-FFF2-40B4-BE49-F238E27FC236}">
                <a16:creationId xmlns:a16="http://schemas.microsoft.com/office/drawing/2014/main" id="{0B40D5BD-96FA-0291-A944-04A34D5B0468}"/>
              </a:ext>
            </a:extLst>
          </p:cNvPr>
          <p:cNvSpPr/>
          <p:nvPr/>
        </p:nvSpPr>
        <p:spPr>
          <a:xfrm rot="19446628">
            <a:off x="9416235" y="1003072"/>
            <a:ext cx="288205" cy="288000"/>
          </a:xfrm>
          <a:prstGeom prst="ellipse">
            <a:avLst/>
          </a:prstGeom>
          <a:solidFill>
            <a:srgbClr val="F15B5B"/>
          </a:solidFill>
          <a:ln w="0"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54" name="Elipse 1053">
            <a:extLst>
              <a:ext uri="{FF2B5EF4-FFF2-40B4-BE49-F238E27FC236}">
                <a16:creationId xmlns:a16="http://schemas.microsoft.com/office/drawing/2014/main" id="{4027FAD1-4A6F-992C-14C4-47F69AC6C15E}"/>
              </a:ext>
            </a:extLst>
          </p:cNvPr>
          <p:cNvSpPr/>
          <p:nvPr/>
        </p:nvSpPr>
        <p:spPr>
          <a:xfrm rot="1837068">
            <a:off x="8992170" y="1718503"/>
            <a:ext cx="288205" cy="288000"/>
          </a:xfrm>
          <a:prstGeom prst="ellipse">
            <a:avLst/>
          </a:prstGeom>
          <a:noFill/>
          <a:ln w="0"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55" name="Elipse 1054">
            <a:extLst>
              <a:ext uri="{FF2B5EF4-FFF2-40B4-BE49-F238E27FC236}">
                <a16:creationId xmlns:a16="http://schemas.microsoft.com/office/drawing/2014/main" id="{B124DD9C-2332-407F-443F-078C0AED8751}"/>
              </a:ext>
            </a:extLst>
          </p:cNvPr>
          <p:cNvSpPr/>
          <p:nvPr/>
        </p:nvSpPr>
        <p:spPr>
          <a:xfrm rot="19442714">
            <a:off x="9359176" y="1506047"/>
            <a:ext cx="288205" cy="288000"/>
          </a:xfrm>
          <a:prstGeom prst="ellipse">
            <a:avLst/>
          </a:prstGeom>
          <a:solidFill>
            <a:srgbClr val="FF0000"/>
          </a:solidFill>
          <a:ln w="0"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56" name="Elipse 1055">
            <a:extLst>
              <a:ext uri="{FF2B5EF4-FFF2-40B4-BE49-F238E27FC236}">
                <a16:creationId xmlns:a16="http://schemas.microsoft.com/office/drawing/2014/main" id="{BDE0C1F2-D918-C31D-BC95-8B00FEDADDC3}"/>
              </a:ext>
            </a:extLst>
          </p:cNvPr>
          <p:cNvSpPr/>
          <p:nvPr/>
        </p:nvSpPr>
        <p:spPr>
          <a:xfrm rot="20419629">
            <a:off x="8734187" y="1271321"/>
            <a:ext cx="288205" cy="288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0"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57" name="Elipse 1056">
            <a:extLst>
              <a:ext uri="{FF2B5EF4-FFF2-40B4-BE49-F238E27FC236}">
                <a16:creationId xmlns:a16="http://schemas.microsoft.com/office/drawing/2014/main" id="{DF0AE926-9CA8-AB55-4AA5-B734E87FC4A3}"/>
              </a:ext>
            </a:extLst>
          </p:cNvPr>
          <p:cNvSpPr/>
          <p:nvPr/>
        </p:nvSpPr>
        <p:spPr>
          <a:xfrm>
            <a:off x="10038668" y="934963"/>
            <a:ext cx="288205" cy="288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0"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58" name="Elipse 1057">
            <a:extLst>
              <a:ext uri="{FF2B5EF4-FFF2-40B4-BE49-F238E27FC236}">
                <a16:creationId xmlns:a16="http://schemas.microsoft.com/office/drawing/2014/main" id="{38C5D3AE-FBF6-DACA-5FF7-523A31B4DAA6}"/>
              </a:ext>
            </a:extLst>
          </p:cNvPr>
          <p:cNvSpPr/>
          <p:nvPr/>
        </p:nvSpPr>
        <p:spPr>
          <a:xfrm rot="856740">
            <a:off x="9911937" y="1410873"/>
            <a:ext cx="288205" cy="288000"/>
          </a:xfrm>
          <a:prstGeom prst="ellipse">
            <a:avLst/>
          </a:prstGeom>
          <a:noFill/>
          <a:ln w="0"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1059" name="Conector recto 1058">
            <a:extLst>
              <a:ext uri="{FF2B5EF4-FFF2-40B4-BE49-F238E27FC236}">
                <a16:creationId xmlns:a16="http://schemas.microsoft.com/office/drawing/2014/main" id="{6496AFBC-CF0D-D5DA-7154-62186941B870}"/>
              </a:ext>
            </a:extLst>
          </p:cNvPr>
          <p:cNvCxnSpPr>
            <a:cxnSpLocks/>
            <a:stCxn id="1057" idx="4"/>
            <a:endCxn id="1058" idx="0"/>
          </p:cNvCxnSpPr>
          <p:nvPr/>
        </p:nvCxnSpPr>
        <p:spPr>
          <a:xfrm flipH="1">
            <a:off x="10091557" y="1222963"/>
            <a:ext cx="91214" cy="1923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Conector recto 1059">
            <a:extLst>
              <a:ext uri="{FF2B5EF4-FFF2-40B4-BE49-F238E27FC236}">
                <a16:creationId xmlns:a16="http://schemas.microsoft.com/office/drawing/2014/main" id="{EF0FFDD6-1E44-3925-868D-D56EE211F353}"/>
              </a:ext>
            </a:extLst>
          </p:cNvPr>
          <p:cNvCxnSpPr>
            <a:cxnSpLocks/>
            <a:stCxn id="1053" idx="4"/>
            <a:endCxn id="1058" idx="2"/>
          </p:cNvCxnSpPr>
          <p:nvPr/>
        </p:nvCxnSpPr>
        <p:spPr>
          <a:xfrm>
            <a:off x="9644754" y="1263733"/>
            <a:ext cx="271635" cy="255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Conector recto 1060">
            <a:extLst>
              <a:ext uri="{FF2B5EF4-FFF2-40B4-BE49-F238E27FC236}">
                <a16:creationId xmlns:a16="http://schemas.microsoft.com/office/drawing/2014/main" id="{82ECCA71-BC56-0545-5AFD-FAAF374D50F3}"/>
              </a:ext>
            </a:extLst>
          </p:cNvPr>
          <p:cNvCxnSpPr>
            <a:cxnSpLocks/>
            <a:stCxn id="1057" idx="3"/>
            <a:endCxn id="1055" idx="6"/>
          </p:cNvCxnSpPr>
          <p:nvPr/>
        </p:nvCxnSpPr>
        <p:spPr>
          <a:xfrm flipH="1">
            <a:off x="9619927" y="1180786"/>
            <a:ext cx="460948" cy="3846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Conector recto 1061">
            <a:extLst>
              <a:ext uri="{FF2B5EF4-FFF2-40B4-BE49-F238E27FC236}">
                <a16:creationId xmlns:a16="http://schemas.microsoft.com/office/drawing/2014/main" id="{F12C45A2-6E4E-077F-2994-8DA75728CD2B}"/>
              </a:ext>
            </a:extLst>
          </p:cNvPr>
          <p:cNvCxnSpPr>
            <a:cxnSpLocks/>
            <a:stCxn id="1052" idx="4"/>
            <a:endCxn id="1055" idx="0"/>
          </p:cNvCxnSpPr>
          <p:nvPr/>
        </p:nvCxnSpPr>
        <p:spPr>
          <a:xfrm>
            <a:off x="9124288" y="996725"/>
            <a:ext cx="294442" cy="5367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Conector recto 1062">
            <a:extLst>
              <a:ext uri="{FF2B5EF4-FFF2-40B4-BE49-F238E27FC236}">
                <a16:creationId xmlns:a16="http://schemas.microsoft.com/office/drawing/2014/main" id="{8883DACB-D4FF-7AAA-2A6A-8D812EFE4246}"/>
              </a:ext>
            </a:extLst>
          </p:cNvPr>
          <p:cNvCxnSpPr>
            <a:cxnSpLocks/>
            <a:stCxn id="1056" idx="6"/>
            <a:endCxn id="1053" idx="2"/>
          </p:cNvCxnSpPr>
          <p:nvPr/>
        </p:nvCxnSpPr>
        <p:spPr>
          <a:xfrm flipV="1">
            <a:off x="9013981" y="1231548"/>
            <a:ext cx="429612" cy="135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Conector recto 1063">
            <a:extLst>
              <a:ext uri="{FF2B5EF4-FFF2-40B4-BE49-F238E27FC236}">
                <a16:creationId xmlns:a16="http://schemas.microsoft.com/office/drawing/2014/main" id="{B899FB12-622A-5A8E-5B99-E364DDEE179C}"/>
              </a:ext>
            </a:extLst>
          </p:cNvPr>
          <p:cNvCxnSpPr>
            <a:cxnSpLocks/>
            <a:stCxn id="1055" idx="1"/>
            <a:endCxn id="1054" idx="0"/>
          </p:cNvCxnSpPr>
          <p:nvPr/>
        </p:nvCxnSpPr>
        <p:spPr>
          <a:xfrm flipH="1">
            <a:off x="9209613" y="1627451"/>
            <a:ext cx="151398" cy="1111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Conector recto 1064">
            <a:extLst>
              <a:ext uri="{FF2B5EF4-FFF2-40B4-BE49-F238E27FC236}">
                <a16:creationId xmlns:a16="http://schemas.microsoft.com/office/drawing/2014/main" id="{96F7B418-5997-FD94-FCBF-C0B3ED6655C5}"/>
              </a:ext>
            </a:extLst>
          </p:cNvPr>
          <p:cNvCxnSpPr>
            <a:cxnSpLocks/>
            <a:stCxn id="1056" idx="4"/>
            <a:endCxn id="1054" idx="1"/>
          </p:cNvCxnSpPr>
          <p:nvPr/>
        </p:nvCxnSpPr>
        <p:spPr>
          <a:xfrm>
            <a:off x="8926767" y="1550916"/>
            <a:ext cx="173675" cy="1720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11 mil resultados de imágenes, fotos de stock e ilustraciones libres de  regalías para Corchete linea | Shutterstock">
            <a:extLst>
              <a:ext uri="{FF2B5EF4-FFF2-40B4-BE49-F238E27FC236}">
                <a16:creationId xmlns:a16="http://schemas.microsoft.com/office/drawing/2014/main" id="{4A2C9B0A-8B78-C17A-BB60-93960A4DE7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534" t="10439" r="17186" b="17747"/>
          <a:stretch>
            <a:fillRect/>
          </a:stretch>
        </p:blipFill>
        <p:spPr bwMode="auto">
          <a:xfrm>
            <a:off x="7963316" y="146328"/>
            <a:ext cx="622276" cy="3307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9" name="CuadroTexto 1068">
            <a:extLst>
              <a:ext uri="{FF2B5EF4-FFF2-40B4-BE49-F238E27FC236}">
                <a16:creationId xmlns:a16="http://schemas.microsoft.com/office/drawing/2014/main" id="{BFD4DCDC-4E6D-9553-3FFD-322EC12A7B22}"/>
              </a:ext>
            </a:extLst>
          </p:cNvPr>
          <p:cNvSpPr txBox="1"/>
          <p:nvPr/>
        </p:nvSpPr>
        <p:spPr>
          <a:xfrm>
            <a:off x="806143" y="3116836"/>
            <a:ext cx="2108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latin typeface="Century Gothic" panose="020B0502020202020204" pitchFamily="34" charset="0"/>
              </a:rPr>
              <a:t>Functional Data</a:t>
            </a:r>
          </a:p>
        </p:txBody>
      </p:sp>
      <p:grpSp>
        <p:nvGrpSpPr>
          <p:cNvPr id="2054" name="Grupo 2053">
            <a:extLst>
              <a:ext uri="{FF2B5EF4-FFF2-40B4-BE49-F238E27FC236}">
                <a16:creationId xmlns:a16="http://schemas.microsoft.com/office/drawing/2014/main" id="{54AC8420-3766-12DE-C571-82717FA7A21B}"/>
              </a:ext>
            </a:extLst>
          </p:cNvPr>
          <p:cNvGrpSpPr/>
          <p:nvPr/>
        </p:nvGrpSpPr>
        <p:grpSpPr>
          <a:xfrm>
            <a:off x="3070649" y="1794113"/>
            <a:ext cx="1196419" cy="676956"/>
            <a:chOff x="3003571" y="1764229"/>
            <a:chExt cx="1196419" cy="676956"/>
          </a:xfrm>
        </p:grpSpPr>
        <p:pic>
          <p:nvPicPr>
            <p:cNvPr id="1086" name="Gráfico 1085" descr="Portátil contorno">
              <a:extLst>
                <a:ext uri="{FF2B5EF4-FFF2-40B4-BE49-F238E27FC236}">
                  <a16:creationId xmlns:a16="http://schemas.microsoft.com/office/drawing/2014/main" id="{EA4C6555-B02A-7CA7-E448-9D6E69702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23034" y="1764229"/>
              <a:ext cx="676956" cy="676956"/>
            </a:xfrm>
            <a:prstGeom prst="rect">
              <a:avLst/>
            </a:prstGeom>
          </p:spPr>
        </p:pic>
        <p:grpSp>
          <p:nvGrpSpPr>
            <p:cNvPr id="1087" name="Grupo 1086">
              <a:extLst>
                <a:ext uri="{FF2B5EF4-FFF2-40B4-BE49-F238E27FC236}">
                  <a16:creationId xmlns:a16="http://schemas.microsoft.com/office/drawing/2014/main" id="{D572DA23-A348-1464-CC9D-E6D348F64DAF}"/>
                </a:ext>
              </a:extLst>
            </p:cNvPr>
            <p:cNvGrpSpPr/>
            <p:nvPr/>
          </p:nvGrpSpPr>
          <p:grpSpPr>
            <a:xfrm>
              <a:off x="3003571" y="1975367"/>
              <a:ext cx="988560" cy="264600"/>
              <a:chOff x="3008700" y="506700"/>
              <a:chExt cx="988560" cy="2646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3">
                <p14:nvContentPartPr>
                  <p14:cNvPr id="2048" name="Entrada de lápiz 2047">
                    <a:extLst>
                      <a:ext uri="{FF2B5EF4-FFF2-40B4-BE49-F238E27FC236}">
                        <a16:creationId xmlns:a16="http://schemas.microsoft.com/office/drawing/2014/main" id="{C41F6FE1-CF63-4F23-AD01-A7250E9A75CA}"/>
                      </a:ext>
                    </a:extLst>
                  </p14:cNvPr>
                  <p14:cNvContentPartPr/>
                  <p14:nvPr/>
                </p14:nvContentPartPr>
                <p14:xfrm>
                  <a:off x="3751740" y="527940"/>
                  <a:ext cx="245520" cy="50040"/>
                </p14:xfrm>
              </p:contentPart>
            </mc:Choice>
            <mc:Fallback>
              <p:pic>
                <p:nvPicPr>
                  <p:cNvPr id="2048" name="Entrada de lápiz 2047">
                    <a:extLst>
                      <a:ext uri="{FF2B5EF4-FFF2-40B4-BE49-F238E27FC236}">
                        <a16:creationId xmlns:a16="http://schemas.microsoft.com/office/drawing/2014/main" id="{C41F6FE1-CF63-4F23-AD01-A7250E9A75CA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3747420" y="523651"/>
                    <a:ext cx="254160" cy="58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">
                <p14:nvContentPartPr>
                  <p14:cNvPr id="2049" name="Entrada de lápiz 2048">
                    <a:extLst>
                      <a:ext uri="{FF2B5EF4-FFF2-40B4-BE49-F238E27FC236}">
                        <a16:creationId xmlns:a16="http://schemas.microsoft.com/office/drawing/2014/main" id="{C524E1C0-6585-A07F-5C53-151FAF631D52}"/>
                      </a:ext>
                    </a:extLst>
                  </p14:cNvPr>
                  <p14:cNvContentPartPr/>
                  <p14:nvPr/>
                </p14:nvContentPartPr>
                <p14:xfrm>
                  <a:off x="3746340" y="617580"/>
                  <a:ext cx="238680" cy="48600"/>
                </p14:xfrm>
              </p:contentPart>
            </mc:Choice>
            <mc:Fallback>
              <p:pic>
                <p:nvPicPr>
                  <p:cNvPr id="2049" name="Entrada de lápiz 2048">
                    <a:extLst>
                      <a:ext uri="{FF2B5EF4-FFF2-40B4-BE49-F238E27FC236}">
                        <a16:creationId xmlns:a16="http://schemas.microsoft.com/office/drawing/2014/main" id="{C524E1C0-6585-A07F-5C53-151FAF631D52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742020" y="613228"/>
                    <a:ext cx="247320" cy="573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">
                <p14:nvContentPartPr>
                  <p14:cNvPr id="2051" name="Entrada de lápiz 2050">
                    <a:extLst>
                      <a:ext uri="{FF2B5EF4-FFF2-40B4-BE49-F238E27FC236}">
                        <a16:creationId xmlns:a16="http://schemas.microsoft.com/office/drawing/2014/main" id="{5C7BFB45-CA65-CC76-EB23-C1CFE9513170}"/>
                      </a:ext>
                    </a:extLst>
                  </p14:cNvPr>
                  <p14:cNvContentPartPr/>
                  <p14:nvPr/>
                </p14:nvContentPartPr>
                <p14:xfrm>
                  <a:off x="3079980" y="578700"/>
                  <a:ext cx="563400" cy="173880"/>
                </p14:xfrm>
              </p:contentPart>
            </mc:Choice>
            <mc:Fallback>
              <p:pic>
                <p:nvPicPr>
                  <p:cNvPr id="2051" name="Entrada de lápiz 2050">
                    <a:extLst>
                      <a:ext uri="{FF2B5EF4-FFF2-40B4-BE49-F238E27FC236}">
                        <a16:creationId xmlns:a16="http://schemas.microsoft.com/office/drawing/2014/main" id="{5C7BFB45-CA65-CC76-EB23-C1CFE9513170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075660" y="574380"/>
                    <a:ext cx="572040" cy="18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">
                <p14:nvContentPartPr>
                  <p14:cNvPr id="2052" name="Entrada de lápiz 2051">
                    <a:extLst>
                      <a:ext uri="{FF2B5EF4-FFF2-40B4-BE49-F238E27FC236}">
                        <a16:creationId xmlns:a16="http://schemas.microsoft.com/office/drawing/2014/main" id="{36E82291-0C3F-C494-A660-E3CC8FF7614F}"/>
                      </a:ext>
                    </a:extLst>
                  </p14:cNvPr>
                  <p14:cNvContentPartPr/>
                  <p14:nvPr/>
                </p14:nvContentPartPr>
                <p14:xfrm>
                  <a:off x="3043980" y="542700"/>
                  <a:ext cx="590040" cy="211680"/>
                </p14:xfrm>
              </p:contentPart>
            </mc:Choice>
            <mc:Fallback>
              <p:pic>
                <p:nvPicPr>
                  <p:cNvPr id="2052" name="Entrada de lápiz 2051">
                    <a:extLst>
                      <a:ext uri="{FF2B5EF4-FFF2-40B4-BE49-F238E27FC236}">
                        <a16:creationId xmlns:a16="http://schemas.microsoft.com/office/drawing/2014/main" id="{36E82291-0C3F-C494-A660-E3CC8FF7614F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039660" y="538380"/>
                    <a:ext cx="598680" cy="22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">
                <p14:nvContentPartPr>
                  <p14:cNvPr id="2053" name="Entrada de lápiz 2052">
                    <a:extLst>
                      <a:ext uri="{FF2B5EF4-FFF2-40B4-BE49-F238E27FC236}">
                        <a16:creationId xmlns:a16="http://schemas.microsoft.com/office/drawing/2014/main" id="{831700BD-DFD9-2E90-1131-C71174AE2165}"/>
                      </a:ext>
                    </a:extLst>
                  </p14:cNvPr>
                  <p14:cNvContentPartPr/>
                  <p14:nvPr/>
                </p14:nvContentPartPr>
                <p14:xfrm>
                  <a:off x="3008700" y="506700"/>
                  <a:ext cx="614880" cy="264600"/>
                </p14:xfrm>
              </p:contentPart>
            </mc:Choice>
            <mc:Fallback>
              <p:pic>
                <p:nvPicPr>
                  <p:cNvPr id="2053" name="Entrada de lápiz 2052">
                    <a:extLst>
                      <a:ext uri="{FF2B5EF4-FFF2-40B4-BE49-F238E27FC236}">
                        <a16:creationId xmlns:a16="http://schemas.microsoft.com/office/drawing/2014/main" id="{831700BD-DFD9-2E90-1131-C71174AE2165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004377" y="502380"/>
                    <a:ext cx="623525" cy="2732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2056" name="Picture 6" descr="icono de cerebro aislado sobre fondo blanco. cerebro icono vector  ilustración de diseño similar. símbolo de icono de cerebro para logotipo,  web, aplicación y plantilla. 6408298 Vector en Vecteezy">
            <a:extLst>
              <a:ext uri="{FF2B5EF4-FFF2-40B4-BE49-F238E27FC236}">
                <a16:creationId xmlns:a16="http://schemas.microsoft.com/office/drawing/2014/main" id="{721F0346-AF76-28CE-A4F6-9A757062B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853" y="564071"/>
            <a:ext cx="905227" cy="90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Flecha: a la derecha 2056">
            <a:extLst>
              <a:ext uri="{FF2B5EF4-FFF2-40B4-BE49-F238E27FC236}">
                <a16:creationId xmlns:a16="http://schemas.microsoft.com/office/drawing/2014/main" id="{B5625C2F-1E6A-C9C5-EA16-C94F2EEEE5A1}"/>
              </a:ext>
            </a:extLst>
          </p:cNvPr>
          <p:cNvSpPr/>
          <p:nvPr/>
        </p:nvSpPr>
        <p:spPr>
          <a:xfrm>
            <a:off x="3873835" y="759206"/>
            <a:ext cx="707562" cy="368214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60" name="CuadroTexto 2059">
            <a:extLst>
              <a:ext uri="{FF2B5EF4-FFF2-40B4-BE49-F238E27FC236}">
                <a16:creationId xmlns:a16="http://schemas.microsoft.com/office/drawing/2014/main" id="{C0C101DF-FD74-FD64-267D-434612BBA05D}"/>
              </a:ext>
            </a:extLst>
          </p:cNvPr>
          <p:cNvSpPr txBox="1"/>
          <p:nvPr/>
        </p:nvSpPr>
        <p:spPr>
          <a:xfrm>
            <a:off x="5880509" y="1530827"/>
            <a:ext cx="2278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latin typeface="Century Gothic" panose="020B0502020202020204" pitchFamily="34" charset="0"/>
              </a:rPr>
              <a:t>Anatomical Domain</a:t>
            </a:r>
          </a:p>
        </p:txBody>
      </p:sp>
      <p:sp>
        <p:nvSpPr>
          <p:cNvPr id="2061" name="CuadroTexto 2060">
            <a:extLst>
              <a:ext uri="{FF2B5EF4-FFF2-40B4-BE49-F238E27FC236}">
                <a16:creationId xmlns:a16="http://schemas.microsoft.com/office/drawing/2014/main" id="{CE740D81-A721-0126-B297-69A875B1D17B}"/>
              </a:ext>
            </a:extLst>
          </p:cNvPr>
          <p:cNvSpPr txBox="1"/>
          <p:nvPr/>
        </p:nvSpPr>
        <p:spPr>
          <a:xfrm>
            <a:off x="5889980" y="3115485"/>
            <a:ext cx="2278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latin typeface="Century Gothic" panose="020B0502020202020204" pitchFamily="34" charset="0"/>
                <a:cs typeface="GothicE" panose="00000400000000000000" pitchFamily="2" charset="0"/>
              </a:rPr>
              <a:t>Functional Domain</a:t>
            </a:r>
          </a:p>
        </p:txBody>
      </p:sp>
      <p:sp>
        <p:nvSpPr>
          <p:cNvPr id="2062" name="Rectángulo: esquinas redondeadas 2061">
            <a:extLst>
              <a:ext uri="{FF2B5EF4-FFF2-40B4-BE49-F238E27FC236}">
                <a16:creationId xmlns:a16="http://schemas.microsoft.com/office/drawing/2014/main" id="{7E2F4AB0-43F0-BFBB-30EB-98CBEF823E81}"/>
              </a:ext>
            </a:extLst>
          </p:cNvPr>
          <p:cNvSpPr/>
          <p:nvPr/>
        </p:nvSpPr>
        <p:spPr>
          <a:xfrm>
            <a:off x="689329" y="195445"/>
            <a:ext cx="10382359" cy="3331280"/>
          </a:xfrm>
          <a:prstGeom prst="roundRect">
            <a:avLst/>
          </a:prstGeom>
          <a:noFill/>
          <a:ln>
            <a:solidFill>
              <a:schemeClr val="accent1">
                <a:shade val="1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44237"/>
                      <a:gd name="connsiteY0" fmla="*/ 623798 h 3742713"/>
                      <a:gd name="connsiteX1" fmla="*/ 623798 w 11044237"/>
                      <a:gd name="connsiteY1" fmla="*/ 0 h 3742713"/>
                      <a:gd name="connsiteX2" fmla="*/ 10420439 w 11044237"/>
                      <a:gd name="connsiteY2" fmla="*/ 0 h 3742713"/>
                      <a:gd name="connsiteX3" fmla="*/ 11044237 w 11044237"/>
                      <a:gd name="connsiteY3" fmla="*/ 623798 h 3742713"/>
                      <a:gd name="connsiteX4" fmla="*/ 11044237 w 11044237"/>
                      <a:gd name="connsiteY4" fmla="*/ 3118915 h 3742713"/>
                      <a:gd name="connsiteX5" fmla="*/ 10420439 w 11044237"/>
                      <a:gd name="connsiteY5" fmla="*/ 3742713 h 3742713"/>
                      <a:gd name="connsiteX6" fmla="*/ 623798 w 11044237"/>
                      <a:gd name="connsiteY6" fmla="*/ 3742713 h 3742713"/>
                      <a:gd name="connsiteX7" fmla="*/ 0 w 11044237"/>
                      <a:gd name="connsiteY7" fmla="*/ 3118915 h 3742713"/>
                      <a:gd name="connsiteX8" fmla="*/ 0 w 11044237"/>
                      <a:gd name="connsiteY8" fmla="*/ 623798 h 374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044237" h="3742713" extrusionOk="0">
                        <a:moveTo>
                          <a:pt x="0" y="623798"/>
                        </a:moveTo>
                        <a:cubicBezTo>
                          <a:pt x="-54973" y="245376"/>
                          <a:pt x="228303" y="19134"/>
                          <a:pt x="623798" y="0"/>
                        </a:cubicBezTo>
                        <a:cubicBezTo>
                          <a:pt x="3789937" y="132882"/>
                          <a:pt x="8761223" y="-84951"/>
                          <a:pt x="10420439" y="0"/>
                        </a:cubicBezTo>
                        <a:cubicBezTo>
                          <a:pt x="10742030" y="22385"/>
                          <a:pt x="11032231" y="345646"/>
                          <a:pt x="11044237" y="623798"/>
                        </a:cubicBezTo>
                        <a:cubicBezTo>
                          <a:pt x="11064424" y="1363574"/>
                          <a:pt x="11196717" y="2095652"/>
                          <a:pt x="11044237" y="3118915"/>
                        </a:cubicBezTo>
                        <a:cubicBezTo>
                          <a:pt x="11088476" y="3468677"/>
                          <a:pt x="10772824" y="3726514"/>
                          <a:pt x="10420439" y="3742713"/>
                        </a:cubicBezTo>
                        <a:cubicBezTo>
                          <a:pt x="9434271" y="3830352"/>
                          <a:pt x="3352484" y="3670034"/>
                          <a:pt x="623798" y="3742713"/>
                        </a:cubicBezTo>
                        <a:cubicBezTo>
                          <a:pt x="272689" y="3679825"/>
                          <a:pt x="-34322" y="3511126"/>
                          <a:pt x="0" y="3118915"/>
                        </a:cubicBezTo>
                        <a:cubicBezTo>
                          <a:pt x="-38581" y="1942578"/>
                          <a:pt x="63341" y="1301082"/>
                          <a:pt x="0" y="62379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63" name="CuadroTexto 2062">
            <a:extLst>
              <a:ext uri="{FF2B5EF4-FFF2-40B4-BE49-F238E27FC236}">
                <a16:creationId xmlns:a16="http://schemas.microsoft.com/office/drawing/2014/main" id="{C16A37F4-8F1A-2563-27B8-60A11CD789F8}"/>
              </a:ext>
            </a:extLst>
          </p:cNvPr>
          <p:cNvSpPr txBox="1"/>
          <p:nvPr/>
        </p:nvSpPr>
        <p:spPr>
          <a:xfrm>
            <a:off x="8354600" y="2260527"/>
            <a:ext cx="249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>
                <a:latin typeface="Century Gothic" panose="020B0502020202020204" pitchFamily="34" charset="0"/>
              </a:rPr>
              <a:t>Nodes: Types of cells and activation (binary)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071" name="Entrada de lápiz 2070">
                <a:extLst>
                  <a:ext uri="{FF2B5EF4-FFF2-40B4-BE49-F238E27FC236}">
                    <a16:creationId xmlns:a16="http://schemas.microsoft.com/office/drawing/2014/main" id="{982D074A-B48A-93D5-517C-25A85F470744}"/>
                  </a:ext>
                </a:extLst>
              </p14:cNvPr>
              <p14:cNvContentPartPr/>
              <p14:nvPr/>
            </p14:nvContentPartPr>
            <p14:xfrm>
              <a:off x="8586283" y="1888978"/>
              <a:ext cx="515160" cy="360360"/>
            </p14:xfrm>
          </p:contentPart>
        </mc:Choice>
        <mc:Fallback>
          <p:pic>
            <p:nvPicPr>
              <p:cNvPr id="2071" name="Entrada de lápiz 2070">
                <a:extLst>
                  <a:ext uri="{FF2B5EF4-FFF2-40B4-BE49-F238E27FC236}">
                    <a16:creationId xmlns:a16="http://schemas.microsoft.com/office/drawing/2014/main" id="{982D074A-B48A-93D5-517C-25A85F47074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568283" y="1870978"/>
                <a:ext cx="55080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088" name="Entrada de lápiz 2087">
                <a:extLst>
                  <a:ext uri="{FF2B5EF4-FFF2-40B4-BE49-F238E27FC236}">
                    <a16:creationId xmlns:a16="http://schemas.microsoft.com/office/drawing/2014/main" id="{96AD384D-9150-2EA2-B1D7-BEAD48B60E79}"/>
                  </a:ext>
                </a:extLst>
              </p14:cNvPr>
              <p14:cNvContentPartPr/>
              <p14:nvPr/>
            </p14:nvContentPartPr>
            <p14:xfrm>
              <a:off x="9084175" y="1844632"/>
              <a:ext cx="42120" cy="55440"/>
            </p14:xfrm>
          </p:contentPart>
        </mc:Choice>
        <mc:Fallback>
          <p:pic>
            <p:nvPicPr>
              <p:cNvPr id="2088" name="Entrada de lápiz 2087">
                <a:extLst>
                  <a:ext uri="{FF2B5EF4-FFF2-40B4-BE49-F238E27FC236}">
                    <a16:creationId xmlns:a16="http://schemas.microsoft.com/office/drawing/2014/main" id="{96AD384D-9150-2EA2-B1D7-BEAD48B60E7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079892" y="1840312"/>
                <a:ext cx="50687" cy="64080"/>
              </a:xfrm>
              <a:prstGeom prst="rect">
                <a:avLst/>
              </a:prstGeom>
            </p:spPr>
          </p:pic>
        </mc:Fallback>
      </mc:AlternateContent>
      <p:pic>
        <p:nvPicPr>
          <p:cNvPr id="2090" name="Imagen 2089">
            <a:extLst>
              <a:ext uri="{FF2B5EF4-FFF2-40B4-BE49-F238E27FC236}">
                <a16:creationId xmlns:a16="http://schemas.microsoft.com/office/drawing/2014/main" id="{0851CE26-EB03-D21D-27AF-451B15AA3AB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0526" b="47999"/>
          <a:stretch>
            <a:fillRect/>
          </a:stretch>
        </p:blipFill>
        <p:spPr>
          <a:xfrm>
            <a:off x="78910" y="4108990"/>
            <a:ext cx="612000" cy="345150"/>
          </a:xfrm>
          <a:prstGeom prst="rect">
            <a:avLst/>
          </a:prstGeom>
          <a:ln w="25400">
            <a:solidFill>
              <a:schemeClr val="tx1"/>
            </a:solidFill>
          </a:ln>
          <a:scene3d>
            <a:camera prst="orthographicFront">
              <a:rot lat="900000" lon="18899981" rev="0"/>
            </a:camera>
            <a:lightRig rig="threePt" dir="t"/>
          </a:scene3d>
        </p:spPr>
      </p:pic>
      <p:pic>
        <p:nvPicPr>
          <p:cNvPr id="2091" name="Imagen 2090">
            <a:extLst>
              <a:ext uri="{FF2B5EF4-FFF2-40B4-BE49-F238E27FC236}">
                <a16:creationId xmlns:a16="http://schemas.microsoft.com/office/drawing/2014/main" id="{C5CD17A1-E489-A3AA-F7B2-885D00D85C7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9535" t="1" b="47998"/>
          <a:stretch>
            <a:fillRect/>
          </a:stretch>
        </p:blipFill>
        <p:spPr>
          <a:xfrm>
            <a:off x="574615" y="3986263"/>
            <a:ext cx="594000" cy="328419"/>
          </a:xfrm>
          <a:prstGeom prst="rect">
            <a:avLst/>
          </a:prstGeom>
          <a:ln w="25400">
            <a:solidFill>
              <a:schemeClr val="tx1"/>
            </a:solidFill>
          </a:ln>
          <a:scene3d>
            <a:camera prst="orthographicFront">
              <a:rot lat="900000" lon="18899981" rev="0"/>
            </a:camera>
            <a:lightRig rig="threePt" dir="t"/>
          </a:scene3d>
        </p:spPr>
      </p:pic>
      <p:pic>
        <p:nvPicPr>
          <p:cNvPr id="2092" name="Imagen 2091">
            <a:extLst>
              <a:ext uri="{FF2B5EF4-FFF2-40B4-BE49-F238E27FC236}">
                <a16:creationId xmlns:a16="http://schemas.microsoft.com/office/drawing/2014/main" id="{A0AE3CD9-3439-6418-945E-B859E3E7C0A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9535" t="50571" b="-1"/>
          <a:stretch>
            <a:fillRect/>
          </a:stretch>
        </p:blipFill>
        <p:spPr>
          <a:xfrm>
            <a:off x="564389" y="4386769"/>
            <a:ext cx="612000" cy="307061"/>
          </a:xfrm>
          <a:prstGeom prst="rect">
            <a:avLst/>
          </a:prstGeom>
          <a:ln w="25400">
            <a:solidFill>
              <a:schemeClr val="tx1"/>
            </a:solidFill>
          </a:ln>
          <a:scene3d>
            <a:camera prst="orthographicFront">
              <a:rot lat="900000" lon="18899981" rev="0"/>
            </a:camera>
            <a:lightRig rig="threePt" dir="t"/>
          </a:scene3d>
        </p:spPr>
      </p:pic>
      <p:pic>
        <p:nvPicPr>
          <p:cNvPr id="2093" name="Imagen 2092">
            <a:extLst>
              <a:ext uri="{FF2B5EF4-FFF2-40B4-BE49-F238E27FC236}">
                <a16:creationId xmlns:a16="http://schemas.microsoft.com/office/drawing/2014/main" id="{122D389B-7F7E-63A9-82D7-A42FD0CE5D1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2573" r="50526"/>
          <a:stretch>
            <a:fillRect/>
          </a:stretch>
        </p:blipFill>
        <p:spPr>
          <a:xfrm>
            <a:off x="77951" y="4512569"/>
            <a:ext cx="612000" cy="314792"/>
          </a:xfrm>
          <a:prstGeom prst="rect">
            <a:avLst/>
          </a:prstGeom>
          <a:ln w="25400">
            <a:solidFill>
              <a:schemeClr val="tx1"/>
            </a:solidFill>
          </a:ln>
          <a:scene3d>
            <a:camera prst="orthographicFront">
              <a:rot lat="900000" lon="18899981" rev="0"/>
            </a:camera>
            <a:lightRig rig="threePt" dir="t"/>
          </a:scene3d>
        </p:spPr>
      </p:pic>
      <p:cxnSp>
        <p:nvCxnSpPr>
          <p:cNvPr id="2096" name="Conector recto de flecha 2095">
            <a:extLst>
              <a:ext uri="{FF2B5EF4-FFF2-40B4-BE49-F238E27FC236}">
                <a16:creationId xmlns:a16="http://schemas.microsoft.com/office/drawing/2014/main" id="{D6F81675-7E52-03BB-E8C4-50D07227ECD7}"/>
              </a:ext>
            </a:extLst>
          </p:cNvPr>
          <p:cNvCxnSpPr/>
          <p:nvPr/>
        </p:nvCxnSpPr>
        <p:spPr>
          <a:xfrm>
            <a:off x="1342424" y="4295718"/>
            <a:ext cx="46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7" name="CuadroTexto 2096">
            <a:extLst>
              <a:ext uri="{FF2B5EF4-FFF2-40B4-BE49-F238E27FC236}">
                <a16:creationId xmlns:a16="http://schemas.microsoft.com/office/drawing/2014/main" id="{D7439E7F-7E5C-F30C-5382-AD12C7474633}"/>
              </a:ext>
            </a:extLst>
          </p:cNvPr>
          <p:cNvSpPr txBox="1"/>
          <p:nvPr/>
        </p:nvSpPr>
        <p:spPr>
          <a:xfrm>
            <a:off x="2202299" y="4101472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s-CL" dirty="0"/>
          </a:p>
          <a:p>
            <a:endParaRPr lang="es-C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99" name="Rectángulo 2098">
                <a:extLst>
                  <a:ext uri="{FF2B5EF4-FFF2-40B4-BE49-F238E27FC236}">
                    <a16:creationId xmlns:a16="http://schemas.microsoft.com/office/drawing/2014/main" id="{C1B06B82-43AB-E10E-D3C3-84E0C2EBF937}"/>
                  </a:ext>
                </a:extLst>
              </p:cNvPr>
              <p:cNvSpPr/>
              <p:nvPr/>
            </p:nvSpPr>
            <p:spPr>
              <a:xfrm>
                <a:off x="1898028" y="3679175"/>
                <a:ext cx="319657" cy="1060061"/>
              </a:xfrm>
              <a:prstGeom prst="rect">
                <a:avLst/>
              </a:prstGeom>
              <a:solidFill>
                <a:srgbClr val="72BA3B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2099" name="Rectángulo 2098">
                <a:extLst>
                  <a:ext uri="{FF2B5EF4-FFF2-40B4-BE49-F238E27FC236}">
                    <a16:creationId xmlns:a16="http://schemas.microsoft.com/office/drawing/2014/main" id="{C1B06B82-43AB-E10E-D3C3-84E0C2EBF9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028" y="3679175"/>
                <a:ext cx="319657" cy="1060061"/>
              </a:xfrm>
              <a:prstGeom prst="rect">
                <a:avLst/>
              </a:prstGeom>
              <a:blipFill>
                <a:blip r:embed="rId29"/>
                <a:stretch>
                  <a:fillRect l="-714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00" name="CuadroTexto 2099">
            <a:extLst>
              <a:ext uri="{FF2B5EF4-FFF2-40B4-BE49-F238E27FC236}">
                <a16:creationId xmlns:a16="http://schemas.microsoft.com/office/drawing/2014/main" id="{B73C7AC0-7B41-9961-F877-EBDEC481FFFB}"/>
              </a:ext>
            </a:extLst>
          </p:cNvPr>
          <p:cNvSpPr txBox="1"/>
          <p:nvPr/>
        </p:nvSpPr>
        <p:spPr>
          <a:xfrm>
            <a:off x="1203376" y="4724220"/>
            <a:ext cx="1615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latin typeface="Century Gothic" panose="020B0502020202020204" pitchFamily="34" charset="0"/>
                <a:cs typeface="GothicE" panose="00000400000000000000" pitchFamily="2" charset="0"/>
              </a:rPr>
              <a:t>Features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17" name="Rectángulo 2116">
                <a:extLst>
                  <a:ext uri="{FF2B5EF4-FFF2-40B4-BE49-F238E27FC236}">
                    <a16:creationId xmlns:a16="http://schemas.microsoft.com/office/drawing/2014/main" id="{A732BA26-ECFC-E64C-1AEE-F532FC84BD7F}"/>
                  </a:ext>
                </a:extLst>
              </p:cNvPr>
              <p:cNvSpPr/>
              <p:nvPr/>
            </p:nvSpPr>
            <p:spPr>
              <a:xfrm>
                <a:off x="1707659" y="5149346"/>
                <a:ext cx="798174" cy="524988"/>
              </a:xfrm>
              <a:prstGeom prst="rect">
                <a:avLst/>
              </a:prstGeom>
              <a:solidFill>
                <a:srgbClr val="B4D05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2117" name="Rectángulo 2116">
                <a:extLst>
                  <a:ext uri="{FF2B5EF4-FFF2-40B4-BE49-F238E27FC236}">
                    <a16:creationId xmlns:a16="http://schemas.microsoft.com/office/drawing/2014/main" id="{A732BA26-ECFC-E64C-1AEE-F532FC84BD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659" y="5149346"/>
                <a:ext cx="798174" cy="524988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18" name="CuadroTexto 2117">
            <a:extLst>
              <a:ext uri="{FF2B5EF4-FFF2-40B4-BE49-F238E27FC236}">
                <a16:creationId xmlns:a16="http://schemas.microsoft.com/office/drawing/2014/main" id="{1439ABFF-2807-C2E5-9DCF-DCE3FE730D64}"/>
              </a:ext>
            </a:extLst>
          </p:cNvPr>
          <p:cNvSpPr txBox="1"/>
          <p:nvPr/>
        </p:nvSpPr>
        <p:spPr>
          <a:xfrm>
            <a:off x="1103956" y="5655845"/>
            <a:ext cx="2202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latin typeface="Century Gothic" panose="020B0502020202020204" pitchFamily="34" charset="0"/>
                <a:cs typeface="GothicE" panose="00000400000000000000" pitchFamily="2" charset="0"/>
              </a:rPr>
              <a:t>Node embeddings</a:t>
            </a:r>
          </a:p>
        </p:txBody>
      </p:sp>
      <p:cxnSp>
        <p:nvCxnSpPr>
          <p:cNvPr id="2121" name="Conector recto de flecha 2120">
            <a:extLst>
              <a:ext uri="{FF2B5EF4-FFF2-40B4-BE49-F238E27FC236}">
                <a16:creationId xmlns:a16="http://schemas.microsoft.com/office/drawing/2014/main" id="{ECF619BD-1FC2-B82F-EB27-D8A6CBB9A735}"/>
              </a:ext>
            </a:extLst>
          </p:cNvPr>
          <p:cNvCxnSpPr/>
          <p:nvPr/>
        </p:nvCxnSpPr>
        <p:spPr>
          <a:xfrm>
            <a:off x="1234188" y="5478508"/>
            <a:ext cx="36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4F0EE0D9-AB2A-9579-0FD8-29FA40494562}"/>
              </a:ext>
            </a:extLst>
          </p:cNvPr>
          <p:cNvCxnSpPr/>
          <p:nvPr/>
        </p:nvCxnSpPr>
        <p:spPr>
          <a:xfrm>
            <a:off x="2577434" y="5446606"/>
            <a:ext cx="43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F647146C-0C9A-3C63-7637-3522936A78F8}"/>
              </a:ext>
            </a:extLst>
          </p:cNvPr>
          <p:cNvCxnSpPr/>
          <p:nvPr/>
        </p:nvCxnSpPr>
        <p:spPr>
          <a:xfrm>
            <a:off x="2437994" y="4314110"/>
            <a:ext cx="5900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rapecio 4">
            <a:extLst>
              <a:ext uri="{FF2B5EF4-FFF2-40B4-BE49-F238E27FC236}">
                <a16:creationId xmlns:a16="http://schemas.microsoft.com/office/drawing/2014/main" id="{8F76EB18-09D3-4185-2EAC-45EE86C6BEE5}"/>
              </a:ext>
            </a:extLst>
          </p:cNvPr>
          <p:cNvSpPr/>
          <p:nvPr/>
        </p:nvSpPr>
        <p:spPr>
          <a:xfrm rot="5400000">
            <a:off x="2067568" y="4950318"/>
            <a:ext cx="2740225" cy="567383"/>
          </a:xfrm>
          <a:prstGeom prst="trapezoid">
            <a:avLst/>
          </a:prstGeom>
          <a:solidFill>
            <a:srgbClr val="92B1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chemeClr val="tx1"/>
                </a:solidFill>
                <a:latin typeface="Century Gothic" panose="020B0502020202020204" pitchFamily="34" charset="0"/>
              </a:rPr>
              <a:t>Sum</a:t>
            </a:r>
          </a:p>
        </p:txBody>
      </p:sp>
      <p:grpSp>
        <p:nvGrpSpPr>
          <p:cNvPr id="1075" name="Grupo 1074">
            <a:extLst>
              <a:ext uri="{FF2B5EF4-FFF2-40B4-BE49-F238E27FC236}">
                <a16:creationId xmlns:a16="http://schemas.microsoft.com/office/drawing/2014/main" id="{AC441C25-6FE9-7B48-0391-E31BEA2B21D6}"/>
              </a:ext>
            </a:extLst>
          </p:cNvPr>
          <p:cNvGrpSpPr/>
          <p:nvPr/>
        </p:nvGrpSpPr>
        <p:grpSpPr>
          <a:xfrm>
            <a:off x="128945" y="5309206"/>
            <a:ext cx="910074" cy="857346"/>
            <a:chOff x="8964180" y="5325403"/>
            <a:chExt cx="910074" cy="857346"/>
          </a:xfrm>
        </p:grpSpPr>
        <p:sp>
          <p:nvSpPr>
            <p:cNvPr id="1076" name="Elipse 1075">
              <a:extLst>
                <a:ext uri="{FF2B5EF4-FFF2-40B4-BE49-F238E27FC236}">
                  <a16:creationId xmlns:a16="http://schemas.microsoft.com/office/drawing/2014/main" id="{2A10BA44-7FD1-EBB1-5502-1968AFA011BF}"/>
                </a:ext>
              </a:extLst>
            </p:cNvPr>
            <p:cNvSpPr/>
            <p:nvPr/>
          </p:nvSpPr>
          <p:spPr>
            <a:xfrm rot="20575525">
              <a:off x="9076443" y="5325403"/>
              <a:ext cx="180000" cy="180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77" name="Elipse 1076">
              <a:extLst>
                <a:ext uri="{FF2B5EF4-FFF2-40B4-BE49-F238E27FC236}">
                  <a16:creationId xmlns:a16="http://schemas.microsoft.com/office/drawing/2014/main" id="{3A1385C2-8EEB-EAC7-594F-FA93378800C7}"/>
                </a:ext>
              </a:extLst>
            </p:cNvPr>
            <p:cNvSpPr/>
            <p:nvPr/>
          </p:nvSpPr>
          <p:spPr>
            <a:xfrm rot="19446628">
              <a:off x="9406263" y="5453239"/>
              <a:ext cx="180000" cy="1800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78" name="Elipse 1077">
              <a:extLst>
                <a:ext uri="{FF2B5EF4-FFF2-40B4-BE49-F238E27FC236}">
                  <a16:creationId xmlns:a16="http://schemas.microsoft.com/office/drawing/2014/main" id="{A474D595-1A5C-58D7-6463-DBAB8792D480}"/>
                </a:ext>
              </a:extLst>
            </p:cNvPr>
            <p:cNvSpPr/>
            <p:nvPr/>
          </p:nvSpPr>
          <p:spPr>
            <a:xfrm rot="1837068">
              <a:off x="9038629" y="6002749"/>
              <a:ext cx="180000" cy="180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79" name="Elipse 1078">
              <a:extLst>
                <a:ext uri="{FF2B5EF4-FFF2-40B4-BE49-F238E27FC236}">
                  <a16:creationId xmlns:a16="http://schemas.microsoft.com/office/drawing/2014/main" id="{625B498A-2BC3-875A-2453-65FB64C7B05E}"/>
                </a:ext>
              </a:extLst>
            </p:cNvPr>
            <p:cNvSpPr/>
            <p:nvPr/>
          </p:nvSpPr>
          <p:spPr>
            <a:xfrm rot="19442714">
              <a:off x="9349189" y="5952068"/>
              <a:ext cx="180000" cy="180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0" name="Elipse 1079">
              <a:extLst>
                <a:ext uri="{FF2B5EF4-FFF2-40B4-BE49-F238E27FC236}">
                  <a16:creationId xmlns:a16="http://schemas.microsoft.com/office/drawing/2014/main" id="{9B9F36C0-BFAE-E437-DCA1-CAA5D3611594}"/>
                </a:ext>
              </a:extLst>
            </p:cNvPr>
            <p:cNvSpPr/>
            <p:nvPr/>
          </p:nvSpPr>
          <p:spPr>
            <a:xfrm rot="20419629">
              <a:off x="8964180" y="5700888"/>
              <a:ext cx="180000" cy="1800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1" name="Elipse 1080">
              <a:extLst>
                <a:ext uri="{FF2B5EF4-FFF2-40B4-BE49-F238E27FC236}">
                  <a16:creationId xmlns:a16="http://schemas.microsoft.com/office/drawing/2014/main" id="{83C3D5FA-E752-3748-74A8-573A52A2B676}"/>
                </a:ext>
              </a:extLst>
            </p:cNvPr>
            <p:cNvSpPr/>
            <p:nvPr/>
          </p:nvSpPr>
          <p:spPr>
            <a:xfrm>
              <a:off x="9666791" y="5501436"/>
              <a:ext cx="180000" cy="18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2" name="Elipse 1081">
              <a:extLst>
                <a:ext uri="{FF2B5EF4-FFF2-40B4-BE49-F238E27FC236}">
                  <a16:creationId xmlns:a16="http://schemas.microsoft.com/office/drawing/2014/main" id="{8BEBB8DB-0B5A-67BF-7464-FFF15C033A97}"/>
                </a:ext>
              </a:extLst>
            </p:cNvPr>
            <p:cNvSpPr/>
            <p:nvPr/>
          </p:nvSpPr>
          <p:spPr>
            <a:xfrm rot="856740">
              <a:off x="9694254" y="5807396"/>
              <a:ext cx="180000" cy="180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1083" name="Conector recto 1082">
              <a:extLst>
                <a:ext uri="{FF2B5EF4-FFF2-40B4-BE49-F238E27FC236}">
                  <a16:creationId xmlns:a16="http://schemas.microsoft.com/office/drawing/2014/main" id="{9F8116B4-9B79-920E-2661-7C179521C115}"/>
                </a:ext>
              </a:extLst>
            </p:cNvPr>
            <p:cNvCxnSpPr>
              <a:stCxn id="1081" idx="4"/>
              <a:endCxn id="1082" idx="0"/>
            </p:cNvCxnSpPr>
            <p:nvPr/>
          </p:nvCxnSpPr>
          <p:spPr>
            <a:xfrm>
              <a:off x="9756791" y="5681436"/>
              <a:ext cx="49661" cy="1287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Conector recto 1083">
              <a:extLst>
                <a:ext uri="{FF2B5EF4-FFF2-40B4-BE49-F238E27FC236}">
                  <a16:creationId xmlns:a16="http://schemas.microsoft.com/office/drawing/2014/main" id="{3649D7FD-68D0-C539-9FAB-B8D38B6D38C2}"/>
                </a:ext>
              </a:extLst>
            </p:cNvPr>
            <p:cNvCxnSpPr>
              <a:cxnSpLocks/>
              <a:stCxn id="1077" idx="4"/>
              <a:endCxn id="1082" idx="2"/>
            </p:cNvCxnSpPr>
            <p:nvPr/>
          </p:nvCxnSpPr>
          <p:spPr>
            <a:xfrm>
              <a:off x="9549023" y="5616152"/>
              <a:ext cx="148011" cy="2590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5" name="Conector recto 1084">
              <a:extLst>
                <a:ext uri="{FF2B5EF4-FFF2-40B4-BE49-F238E27FC236}">
                  <a16:creationId xmlns:a16="http://schemas.microsoft.com/office/drawing/2014/main" id="{CB00B050-C13C-98B0-279A-5674C67B690C}"/>
                </a:ext>
              </a:extLst>
            </p:cNvPr>
            <p:cNvCxnSpPr>
              <a:cxnSpLocks/>
              <a:stCxn id="1081" idx="3"/>
              <a:endCxn id="1079" idx="6"/>
            </p:cNvCxnSpPr>
            <p:nvPr/>
          </p:nvCxnSpPr>
          <p:spPr>
            <a:xfrm flipH="1">
              <a:off x="9512042" y="5655076"/>
              <a:ext cx="181109" cy="3341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5" name="Conector recto 2054">
              <a:extLst>
                <a:ext uri="{FF2B5EF4-FFF2-40B4-BE49-F238E27FC236}">
                  <a16:creationId xmlns:a16="http://schemas.microsoft.com/office/drawing/2014/main" id="{C491E72D-4A1A-9C9D-CD9F-7959462D5FED}"/>
                </a:ext>
              </a:extLst>
            </p:cNvPr>
            <p:cNvCxnSpPr>
              <a:cxnSpLocks/>
              <a:stCxn id="1076" idx="4"/>
              <a:endCxn id="1079" idx="0"/>
            </p:cNvCxnSpPr>
            <p:nvPr/>
          </p:nvCxnSpPr>
          <p:spPr>
            <a:xfrm>
              <a:off x="9192868" y="5501436"/>
              <a:ext cx="193478" cy="4677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8" name="Conector recto 2057">
              <a:extLst>
                <a:ext uri="{FF2B5EF4-FFF2-40B4-BE49-F238E27FC236}">
                  <a16:creationId xmlns:a16="http://schemas.microsoft.com/office/drawing/2014/main" id="{C51BE5C0-861A-1243-261D-FF12A5D515CC}"/>
                </a:ext>
              </a:extLst>
            </p:cNvPr>
            <p:cNvCxnSpPr>
              <a:cxnSpLocks/>
              <a:stCxn id="1080" idx="6"/>
              <a:endCxn id="1077" idx="2"/>
            </p:cNvCxnSpPr>
            <p:nvPr/>
          </p:nvCxnSpPr>
          <p:spPr>
            <a:xfrm flipV="1">
              <a:off x="9138927" y="5595999"/>
              <a:ext cx="284423" cy="1645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9" name="Conector recto 2058">
              <a:extLst>
                <a:ext uri="{FF2B5EF4-FFF2-40B4-BE49-F238E27FC236}">
                  <a16:creationId xmlns:a16="http://schemas.microsoft.com/office/drawing/2014/main" id="{AA8AB0FD-D355-AC8F-4A3C-C83C5AB1D43C}"/>
                </a:ext>
              </a:extLst>
            </p:cNvPr>
            <p:cNvCxnSpPr>
              <a:cxnSpLocks/>
              <a:stCxn id="1079" idx="1"/>
              <a:endCxn id="1078" idx="0"/>
            </p:cNvCxnSpPr>
            <p:nvPr/>
          </p:nvCxnSpPr>
          <p:spPr>
            <a:xfrm flipH="1" flipV="1">
              <a:off x="9174467" y="6015296"/>
              <a:ext cx="175841" cy="126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4" name="Conector recto 2063">
              <a:extLst>
                <a:ext uri="{FF2B5EF4-FFF2-40B4-BE49-F238E27FC236}">
                  <a16:creationId xmlns:a16="http://schemas.microsoft.com/office/drawing/2014/main" id="{7093C2B3-CA2A-623E-AAA0-712BCE35D7B9}"/>
                </a:ext>
              </a:extLst>
            </p:cNvPr>
            <p:cNvCxnSpPr>
              <a:cxnSpLocks/>
              <a:stCxn id="1080" idx="4"/>
              <a:endCxn id="1078" idx="1"/>
            </p:cNvCxnSpPr>
            <p:nvPr/>
          </p:nvCxnSpPr>
          <p:spPr>
            <a:xfrm>
              <a:off x="9084478" y="5875635"/>
              <a:ext cx="21796" cy="1299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24B3AA02-40DA-83A8-BD4C-32DF5F2E5E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1"/>
          <a:srcRect l="-456250" t="-456250" r="-456250" b="-4562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73394307"/>
      </p:ext>
    </p:extLst>
  </p:cSld>
  <p:clrMapOvr>
    <a:masterClrMapping/>
  </p:clrMapOvr>
  <p:transition advTm="244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A5FD6-E30F-E8F7-5009-D3CC4B7C0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6F3E445E-8D8C-69C6-446C-E2EFAE451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803" y="2253214"/>
            <a:ext cx="1440000" cy="772653"/>
          </a:xfrm>
          <a:prstGeom prst="rect">
            <a:avLst/>
          </a:prstGeom>
          <a:ln w="25400">
            <a:solidFill>
              <a:schemeClr val="tx1"/>
            </a:solidFill>
          </a:ln>
          <a:scene3d>
            <a:camera prst="orthographicFront">
              <a:rot lat="900000" lon="18899981" rev="0"/>
            </a:camera>
            <a:lightRig rig="threePt" dir="t"/>
          </a:scene3d>
        </p:spPr>
      </p:pic>
      <p:pic>
        <p:nvPicPr>
          <p:cNvPr id="1026" name="Picture 2" descr="Mouse cartoon outline: Más de 14,948 ilustraciones y dibujos de stock con  licencia libres de regalías | Shutterstock">
            <a:extLst>
              <a:ext uri="{FF2B5EF4-FFF2-40B4-BE49-F238E27FC236}">
                <a16:creationId xmlns:a16="http://schemas.microsoft.com/office/drawing/2014/main" id="{71542B87-A6C6-107C-31CA-06AAF1C816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214" b="83929" l="10000" r="90000">
                        <a14:foregroundMark x1="43015" y1="41429" x2="42683" y2="41150"/>
                        <a14:foregroundMark x1="43984" y1="42243" x2="43015" y2="41429"/>
                        <a14:foregroundMark x1="28077" y1="31429" x2="35769" y2="31429"/>
                        <a14:foregroundMark x1="26538" y1="33929" x2="33462" y2="36429"/>
                        <a14:foregroundMark x1="40385" y1="25357" x2="40385" y2="25357"/>
                        <a14:foregroundMark x1="55769" y1="22143" x2="53846" y2="23929"/>
                        <a14:foregroundMark x1="44528" y1="75931" x2="45769" y2="74643"/>
                        <a14:foregroundMark x1="39866" y1="80770" x2="42322" y2="78220"/>
                        <a14:foregroundMark x1="47647" y1="83929" x2="47692" y2="83929"/>
                        <a14:foregroundMark x1="47287" y1="83929" x2="47574" y2="83929"/>
                        <a14:foregroundMark x1="44198" y1="83929" x2="45828" y2="83929"/>
                        <a14:foregroundMark x1="34615" y1="83929" x2="42450" y2="83929"/>
                        <a14:backgroundMark x1="33864" y1="35980" x2="38846" y2="39286"/>
                        <a14:backgroundMark x1="40385" y1="39643" x2="41923" y2="39643"/>
                        <a14:backgroundMark x1="46538" y1="44286" x2="49615" y2="45357"/>
                        <a14:backgroundMark x1="41154" y1="40000" x2="43077" y2="40714"/>
                        <a14:backgroundMark x1="40000" y1="38929" x2="34121" y2="35694"/>
                        <a14:backgroundMark x1="39615" y1="38571" x2="41923" y2="38214"/>
                        <a14:backgroundMark x1="41923" y1="40714" x2="41923" y2="41071"/>
                        <a14:backgroundMark x1="42692" y1="41429" x2="42692" y2="41429"/>
                        <a14:backgroundMark x1="42692" y1="41429" x2="42692" y2="41429"/>
                        <a14:backgroundMark x1="42692" y1="41429" x2="42692" y2="41429"/>
                        <a14:backgroundMark x1="45769" y1="44286" x2="45769" y2="44286"/>
                        <a14:backgroundMark x1="45769" y1="44286" x2="45769" y2="44286"/>
                        <a14:backgroundMark x1="46154" y1="44286" x2="45385" y2="44286"/>
                        <a14:backgroundMark x1="45385" y1="44286" x2="46538" y2="44286"/>
                        <a14:backgroundMark x1="44231" y1="77500" x2="41923" y2="75714"/>
                        <a14:backgroundMark x1="45000" y1="77143" x2="44231" y2="75357"/>
                        <a14:backgroundMark x1="43846" y1="77500" x2="43846" y2="75714"/>
                        <a14:backgroundMark x1="42692" y1="77500" x2="42308" y2="78214"/>
                        <a14:backgroundMark x1="40769" y1="81429" x2="40000" y2="82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762"/>
          <a:stretch>
            <a:fillRect/>
          </a:stretch>
        </p:blipFill>
        <p:spPr bwMode="auto">
          <a:xfrm>
            <a:off x="2546283" y="326006"/>
            <a:ext cx="1232889" cy="117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ouse cartoon outline: Más de 14,948 ilustraciones y dibujos de stock con  licencia libres de regalías | Shutterstock">
            <a:extLst>
              <a:ext uri="{FF2B5EF4-FFF2-40B4-BE49-F238E27FC236}">
                <a16:creationId xmlns:a16="http://schemas.microsoft.com/office/drawing/2014/main" id="{BEE40AC5-0246-371C-90B1-66D853599D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214" b="83929" l="10000" r="90000">
                        <a14:foregroundMark x1="43015" y1="41429" x2="42683" y2="41150"/>
                        <a14:foregroundMark x1="43984" y1="42243" x2="43015" y2="41429"/>
                        <a14:foregroundMark x1="28077" y1="31429" x2="35769" y2="31429"/>
                        <a14:foregroundMark x1="26538" y1="33929" x2="33462" y2="36429"/>
                        <a14:foregroundMark x1="40385" y1="25357" x2="40385" y2="25357"/>
                        <a14:foregroundMark x1="55769" y1="22143" x2="53846" y2="23929"/>
                        <a14:foregroundMark x1="44528" y1="75931" x2="45769" y2="74643"/>
                        <a14:foregroundMark x1="39866" y1="80770" x2="42322" y2="78220"/>
                        <a14:foregroundMark x1="47647" y1="83929" x2="47692" y2="83929"/>
                        <a14:foregroundMark x1="47287" y1="83929" x2="47574" y2="83929"/>
                        <a14:foregroundMark x1="44198" y1="83929" x2="45828" y2="83929"/>
                        <a14:foregroundMark x1="34615" y1="83929" x2="42450" y2="83929"/>
                        <a14:backgroundMark x1="33864" y1="35980" x2="38846" y2="39286"/>
                        <a14:backgroundMark x1="40385" y1="39643" x2="41923" y2="39643"/>
                        <a14:backgroundMark x1="46538" y1="44286" x2="49615" y2="45357"/>
                        <a14:backgroundMark x1="41154" y1="40000" x2="43077" y2="40714"/>
                        <a14:backgroundMark x1="40000" y1="38929" x2="34121" y2="35694"/>
                        <a14:backgroundMark x1="39615" y1="38571" x2="41923" y2="38214"/>
                        <a14:backgroundMark x1="41923" y1="40714" x2="41923" y2="41071"/>
                        <a14:backgroundMark x1="42692" y1="41429" x2="42692" y2="41429"/>
                        <a14:backgroundMark x1="42692" y1="41429" x2="42692" y2="41429"/>
                        <a14:backgroundMark x1="42692" y1="41429" x2="42692" y2="41429"/>
                        <a14:backgroundMark x1="45769" y1="44286" x2="45769" y2="44286"/>
                        <a14:backgroundMark x1="45769" y1="44286" x2="45769" y2="44286"/>
                        <a14:backgroundMark x1="46154" y1="44286" x2="45385" y2="44286"/>
                        <a14:backgroundMark x1="45385" y1="44286" x2="46538" y2="44286"/>
                        <a14:backgroundMark x1="44231" y1="77500" x2="41923" y2="75714"/>
                        <a14:backgroundMark x1="45000" y1="77143" x2="44231" y2="75357"/>
                        <a14:backgroundMark x1="43846" y1="77500" x2="43846" y2="75714"/>
                        <a14:backgroundMark x1="42692" y1="77500" x2="42308" y2="78214"/>
                        <a14:backgroundMark x1="40769" y1="81429" x2="40000" y2="82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762"/>
          <a:stretch>
            <a:fillRect/>
          </a:stretch>
        </p:blipFill>
        <p:spPr bwMode="auto">
          <a:xfrm>
            <a:off x="2494034" y="1963225"/>
            <a:ext cx="1232889" cy="117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B5A5D8D-78D8-9445-1597-FA3FD89FD2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7762" y="2212334"/>
            <a:ext cx="1070489" cy="745588"/>
          </a:xfrm>
          <a:prstGeom prst="rect">
            <a:avLst/>
          </a:prstGeom>
        </p:spPr>
      </p:pic>
      <p:sp>
        <p:nvSpPr>
          <p:cNvPr id="56" name="Flecha: a la derecha 55">
            <a:extLst>
              <a:ext uri="{FF2B5EF4-FFF2-40B4-BE49-F238E27FC236}">
                <a16:creationId xmlns:a16="http://schemas.microsoft.com/office/drawing/2014/main" id="{0E24B017-107E-7742-39E6-F276DAEA16EE}"/>
              </a:ext>
            </a:extLst>
          </p:cNvPr>
          <p:cNvSpPr/>
          <p:nvPr/>
        </p:nvSpPr>
        <p:spPr>
          <a:xfrm>
            <a:off x="5476953" y="759206"/>
            <a:ext cx="707562" cy="368214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pSp>
        <p:nvGrpSpPr>
          <p:cNvPr id="1034" name="Grupo 1033">
            <a:extLst>
              <a:ext uri="{FF2B5EF4-FFF2-40B4-BE49-F238E27FC236}">
                <a16:creationId xmlns:a16="http://schemas.microsoft.com/office/drawing/2014/main" id="{B43CF261-EE6C-4598-19AF-28F11025C0CC}"/>
              </a:ext>
            </a:extLst>
          </p:cNvPr>
          <p:cNvGrpSpPr/>
          <p:nvPr/>
        </p:nvGrpSpPr>
        <p:grpSpPr>
          <a:xfrm>
            <a:off x="6342344" y="257802"/>
            <a:ext cx="1592686" cy="1291431"/>
            <a:chOff x="3935668" y="2042571"/>
            <a:chExt cx="1592686" cy="1291431"/>
          </a:xfrm>
        </p:grpSpPr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B0671B89-3A9B-11A2-CC8C-565E7CF5065C}"/>
                </a:ext>
              </a:extLst>
            </p:cNvPr>
            <p:cNvSpPr/>
            <p:nvPr/>
          </p:nvSpPr>
          <p:spPr>
            <a:xfrm rot="20575525">
              <a:off x="4139385" y="2042571"/>
              <a:ext cx="288205" cy="288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60" name="Elipse 59">
              <a:extLst>
                <a:ext uri="{FF2B5EF4-FFF2-40B4-BE49-F238E27FC236}">
                  <a16:creationId xmlns:a16="http://schemas.microsoft.com/office/drawing/2014/main" id="{94F9DDBC-74A1-F5D1-0B27-48EB2FB8209B}"/>
                </a:ext>
              </a:extLst>
            </p:cNvPr>
            <p:cNvSpPr/>
            <p:nvPr/>
          </p:nvSpPr>
          <p:spPr>
            <a:xfrm rot="19446628">
              <a:off x="4617716" y="2330571"/>
              <a:ext cx="288205" cy="2880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61" name="Elipse 60">
              <a:extLst>
                <a:ext uri="{FF2B5EF4-FFF2-40B4-BE49-F238E27FC236}">
                  <a16:creationId xmlns:a16="http://schemas.microsoft.com/office/drawing/2014/main" id="{82EB46ED-5035-6189-565D-07307850F8C4}"/>
                </a:ext>
              </a:extLst>
            </p:cNvPr>
            <p:cNvSpPr/>
            <p:nvPr/>
          </p:nvSpPr>
          <p:spPr>
            <a:xfrm rot="1837068">
              <a:off x="4193651" y="3046002"/>
              <a:ext cx="288205" cy="288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371BB9F8-2921-A920-E27C-C4C101F2E00C}"/>
                </a:ext>
              </a:extLst>
            </p:cNvPr>
            <p:cNvSpPr/>
            <p:nvPr/>
          </p:nvSpPr>
          <p:spPr>
            <a:xfrm rot="19442714">
              <a:off x="4560657" y="2829313"/>
              <a:ext cx="288205" cy="288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C8FC6BEF-6BA3-BCE3-75B4-DD8FA9E65C77}"/>
                </a:ext>
              </a:extLst>
            </p:cNvPr>
            <p:cNvSpPr/>
            <p:nvPr/>
          </p:nvSpPr>
          <p:spPr>
            <a:xfrm rot="20419629">
              <a:off x="3935668" y="2598820"/>
              <a:ext cx="288205" cy="2880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24" name="Elipse 1023">
              <a:extLst>
                <a:ext uri="{FF2B5EF4-FFF2-40B4-BE49-F238E27FC236}">
                  <a16:creationId xmlns:a16="http://schemas.microsoft.com/office/drawing/2014/main" id="{6C1894E5-04F6-8BE2-972D-5DC63E68161A}"/>
                </a:ext>
              </a:extLst>
            </p:cNvPr>
            <p:cNvSpPr/>
            <p:nvPr/>
          </p:nvSpPr>
          <p:spPr>
            <a:xfrm>
              <a:off x="5240149" y="2262462"/>
              <a:ext cx="288205" cy="288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25" name="Elipse 1024">
              <a:extLst>
                <a:ext uri="{FF2B5EF4-FFF2-40B4-BE49-F238E27FC236}">
                  <a16:creationId xmlns:a16="http://schemas.microsoft.com/office/drawing/2014/main" id="{52EF052A-D47D-03F5-B6B2-CBDE7E8D97D2}"/>
                </a:ext>
              </a:extLst>
            </p:cNvPr>
            <p:cNvSpPr/>
            <p:nvPr/>
          </p:nvSpPr>
          <p:spPr>
            <a:xfrm rot="856740">
              <a:off x="5113418" y="2738372"/>
              <a:ext cx="288205" cy="288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1027" name="Conector recto 1026">
              <a:extLst>
                <a:ext uri="{FF2B5EF4-FFF2-40B4-BE49-F238E27FC236}">
                  <a16:creationId xmlns:a16="http://schemas.microsoft.com/office/drawing/2014/main" id="{601C63D6-7D11-E52F-9E9C-E588B6CBE149}"/>
                </a:ext>
              </a:extLst>
            </p:cNvPr>
            <p:cNvCxnSpPr>
              <a:stCxn id="1024" idx="4"/>
              <a:endCxn id="1025" idx="0"/>
            </p:cNvCxnSpPr>
            <p:nvPr/>
          </p:nvCxnSpPr>
          <p:spPr>
            <a:xfrm flipH="1">
              <a:off x="5293038" y="2550462"/>
              <a:ext cx="91214" cy="1923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Conector recto 1027">
              <a:extLst>
                <a:ext uri="{FF2B5EF4-FFF2-40B4-BE49-F238E27FC236}">
                  <a16:creationId xmlns:a16="http://schemas.microsoft.com/office/drawing/2014/main" id="{A25FD67C-2250-6116-1163-0C6CD524B01A}"/>
                </a:ext>
              </a:extLst>
            </p:cNvPr>
            <p:cNvCxnSpPr>
              <a:cxnSpLocks/>
              <a:stCxn id="60" idx="4"/>
              <a:endCxn id="1025" idx="2"/>
            </p:cNvCxnSpPr>
            <p:nvPr/>
          </p:nvCxnSpPr>
          <p:spPr>
            <a:xfrm>
              <a:off x="4846235" y="2591232"/>
              <a:ext cx="271635" cy="2555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Conector recto 1028">
              <a:extLst>
                <a:ext uri="{FF2B5EF4-FFF2-40B4-BE49-F238E27FC236}">
                  <a16:creationId xmlns:a16="http://schemas.microsoft.com/office/drawing/2014/main" id="{47EA5FB3-B6B0-0EB2-65B6-C4277817D9E9}"/>
                </a:ext>
              </a:extLst>
            </p:cNvPr>
            <p:cNvCxnSpPr>
              <a:cxnSpLocks/>
              <a:stCxn id="1024" idx="3"/>
              <a:endCxn id="62" idx="6"/>
            </p:cNvCxnSpPr>
            <p:nvPr/>
          </p:nvCxnSpPr>
          <p:spPr>
            <a:xfrm flipH="1">
              <a:off x="4821408" y="2508285"/>
              <a:ext cx="460948" cy="3804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Conector recto 1029">
              <a:extLst>
                <a:ext uri="{FF2B5EF4-FFF2-40B4-BE49-F238E27FC236}">
                  <a16:creationId xmlns:a16="http://schemas.microsoft.com/office/drawing/2014/main" id="{1F9AA358-A4AD-F401-9B06-0DCBD0E10655}"/>
                </a:ext>
              </a:extLst>
            </p:cNvPr>
            <p:cNvCxnSpPr>
              <a:cxnSpLocks/>
              <a:stCxn id="59" idx="4"/>
              <a:endCxn id="62" idx="0"/>
            </p:cNvCxnSpPr>
            <p:nvPr/>
          </p:nvCxnSpPr>
          <p:spPr>
            <a:xfrm>
              <a:off x="4325769" y="2324224"/>
              <a:ext cx="294442" cy="532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Conector recto 1030">
              <a:extLst>
                <a:ext uri="{FF2B5EF4-FFF2-40B4-BE49-F238E27FC236}">
                  <a16:creationId xmlns:a16="http://schemas.microsoft.com/office/drawing/2014/main" id="{29BC2B1B-8A25-90BE-109E-9830884BE6C1}"/>
                </a:ext>
              </a:extLst>
            </p:cNvPr>
            <p:cNvCxnSpPr>
              <a:cxnSpLocks/>
              <a:stCxn id="63" idx="6"/>
              <a:endCxn id="60" idx="2"/>
            </p:cNvCxnSpPr>
            <p:nvPr/>
          </p:nvCxnSpPr>
          <p:spPr>
            <a:xfrm flipV="1">
              <a:off x="4215462" y="2559047"/>
              <a:ext cx="429612" cy="1352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Conector recto 1031">
              <a:extLst>
                <a:ext uri="{FF2B5EF4-FFF2-40B4-BE49-F238E27FC236}">
                  <a16:creationId xmlns:a16="http://schemas.microsoft.com/office/drawing/2014/main" id="{C06777C9-D41C-3E0E-32DA-E6E9C9486510}"/>
                </a:ext>
              </a:extLst>
            </p:cNvPr>
            <p:cNvCxnSpPr>
              <a:cxnSpLocks/>
              <a:stCxn id="62" idx="1"/>
              <a:endCxn id="61" idx="0"/>
            </p:cNvCxnSpPr>
            <p:nvPr/>
          </p:nvCxnSpPr>
          <p:spPr>
            <a:xfrm flipH="1">
              <a:off x="4411094" y="2950717"/>
              <a:ext cx="151398" cy="1153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Conector recto 1032">
              <a:extLst>
                <a:ext uri="{FF2B5EF4-FFF2-40B4-BE49-F238E27FC236}">
                  <a16:creationId xmlns:a16="http://schemas.microsoft.com/office/drawing/2014/main" id="{B8C1FFD7-85BF-C496-4AC3-F9285AFF855C}"/>
                </a:ext>
              </a:extLst>
            </p:cNvPr>
            <p:cNvCxnSpPr>
              <a:cxnSpLocks/>
              <a:stCxn id="63" idx="4"/>
              <a:endCxn id="61" idx="1"/>
            </p:cNvCxnSpPr>
            <p:nvPr/>
          </p:nvCxnSpPr>
          <p:spPr>
            <a:xfrm>
              <a:off x="4128248" y="2878415"/>
              <a:ext cx="173675" cy="1720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5" name="Flecha: a la derecha 1034">
            <a:extLst>
              <a:ext uri="{FF2B5EF4-FFF2-40B4-BE49-F238E27FC236}">
                <a16:creationId xmlns:a16="http://schemas.microsoft.com/office/drawing/2014/main" id="{2045E50F-1751-2660-4490-4670621909BD}"/>
              </a:ext>
            </a:extLst>
          </p:cNvPr>
          <p:cNvSpPr/>
          <p:nvPr/>
        </p:nvSpPr>
        <p:spPr>
          <a:xfrm>
            <a:off x="3726810" y="2438929"/>
            <a:ext cx="707562" cy="368214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36" name="Flecha: a la derecha 1035">
            <a:extLst>
              <a:ext uri="{FF2B5EF4-FFF2-40B4-BE49-F238E27FC236}">
                <a16:creationId xmlns:a16="http://schemas.microsoft.com/office/drawing/2014/main" id="{2280D0A9-3BA6-33C1-93B4-3B1BBCCA0284}"/>
              </a:ext>
            </a:extLst>
          </p:cNvPr>
          <p:cNvSpPr/>
          <p:nvPr/>
        </p:nvSpPr>
        <p:spPr>
          <a:xfrm>
            <a:off x="5722217" y="2471426"/>
            <a:ext cx="707562" cy="368214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pSp>
        <p:nvGrpSpPr>
          <p:cNvPr id="1067" name="Grupo 1066">
            <a:extLst>
              <a:ext uri="{FF2B5EF4-FFF2-40B4-BE49-F238E27FC236}">
                <a16:creationId xmlns:a16="http://schemas.microsoft.com/office/drawing/2014/main" id="{2F79FE33-4C76-B36E-F038-A9CC5F2E0D61}"/>
              </a:ext>
            </a:extLst>
          </p:cNvPr>
          <p:cNvGrpSpPr/>
          <p:nvPr/>
        </p:nvGrpSpPr>
        <p:grpSpPr>
          <a:xfrm>
            <a:off x="6578090" y="1966889"/>
            <a:ext cx="1385738" cy="1163675"/>
            <a:chOff x="5722002" y="1999043"/>
            <a:chExt cx="1385738" cy="1163675"/>
          </a:xfrm>
        </p:grpSpPr>
        <p:sp>
          <p:nvSpPr>
            <p:cNvPr id="1038" name="Elipse 1037">
              <a:extLst>
                <a:ext uri="{FF2B5EF4-FFF2-40B4-BE49-F238E27FC236}">
                  <a16:creationId xmlns:a16="http://schemas.microsoft.com/office/drawing/2014/main" id="{894502CB-56EF-AD5C-9392-9807F0875286}"/>
                </a:ext>
              </a:extLst>
            </p:cNvPr>
            <p:cNvSpPr/>
            <p:nvPr/>
          </p:nvSpPr>
          <p:spPr>
            <a:xfrm rot="20575525">
              <a:off x="5925719" y="1999043"/>
              <a:ext cx="288205" cy="288000"/>
            </a:xfrm>
            <a:prstGeom prst="ellipse">
              <a:avLst/>
            </a:prstGeom>
            <a:solidFill>
              <a:srgbClr val="F6BEC9"/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39" name="Elipse 1038">
              <a:extLst>
                <a:ext uri="{FF2B5EF4-FFF2-40B4-BE49-F238E27FC236}">
                  <a16:creationId xmlns:a16="http://schemas.microsoft.com/office/drawing/2014/main" id="{9CE6706B-7AC5-3603-7690-217E9F9861FF}"/>
                </a:ext>
              </a:extLst>
            </p:cNvPr>
            <p:cNvSpPr/>
            <p:nvPr/>
          </p:nvSpPr>
          <p:spPr>
            <a:xfrm rot="19446628">
              <a:off x="6319386" y="2224991"/>
              <a:ext cx="288205" cy="288000"/>
            </a:xfrm>
            <a:prstGeom prst="ellipse">
              <a:avLst/>
            </a:prstGeom>
            <a:solidFill>
              <a:srgbClr val="F15B5B"/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40" name="Elipse 1039">
              <a:extLst>
                <a:ext uri="{FF2B5EF4-FFF2-40B4-BE49-F238E27FC236}">
                  <a16:creationId xmlns:a16="http://schemas.microsoft.com/office/drawing/2014/main" id="{1A986BFA-5D64-0B9D-4A98-7D210C1E5E29}"/>
                </a:ext>
              </a:extLst>
            </p:cNvPr>
            <p:cNvSpPr/>
            <p:nvPr/>
          </p:nvSpPr>
          <p:spPr>
            <a:xfrm rot="1837068">
              <a:off x="5972685" y="2874718"/>
              <a:ext cx="288205" cy="288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41" name="Elipse 1040">
              <a:extLst>
                <a:ext uri="{FF2B5EF4-FFF2-40B4-BE49-F238E27FC236}">
                  <a16:creationId xmlns:a16="http://schemas.microsoft.com/office/drawing/2014/main" id="{127399A6-99F9-1300-F734-A40B0B7A940E}"/>
                </a:ext>
              </a:extLst>
            </p:cNvPr>
            <p:cNvSpPr/>
            <p:nvPr/>
          </p:nvSpPr>
          <p:spPr>
            <a:xfrm rot="19442714">
              <a:off x="6318905" y="2674457"/>
              <a:ext cx="288205" cy="288000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42" name="Elipse 1041">
              <a:extLst>
                <a:ext uri="{FF2B5EF4-FFF2-40B4-BE49-F238E27FC236}">
                  <a16:creationId xmlns:a16="http://schemas.microsoft.com/office/drawing/2014/main" id="{3C43BBDE-7C1A-9707-CBC2-F14F8ACD2068}"/>
                </a:ext>
              </a:extLst>
            </p:cNvPr>
            <p:cNvSpPr/>
            <p:nvPr/>
          </p:nvSpPr>
          <p:spPr>
            <a:xfrm rot="20419629">
              <a:off x="5722002" y="2489590"/>
              <a:ext cx="288205" cy="2880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43" name="Elipse 1042">
              <a:extLst>
                <a:ext uri="{FF2B5EF4-FFF2-40B4-BE49-F238E27FC236}">
                  <a16:creationId xmlns:a16="http://schemas.microsoft.com/office/drawing/2014/main" id="{22E65191-7768-E137-8926-5644017619C7}"/>
                </a:ext>
              </a:extLst>
            </p:cNvPr>
            <p:cNvSpPr/>
            <p:nvPr/>
          </p:nvSpPr>
          <p:spPr>
            <a:xfrm>
              <a:off x="6819535" y="2169658"/>
              <a:ext cx="288205" cy="288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44" name="Elipse 1043">
              <a:extLst>
                <a:ext uri="{FF2B5EF4-FFF2-40B4-BE49-F238E27FC236}">
                  <a16:creationId xmlns:a16="http://schemas.microsoft.com/office/drawing/2014/main" id="{CA933EEE-CB7E-CFA5-1031-118D3A23EBEE}"/>
                </a:ext>
              </a:extLst>
            </p:cNvPr>
            <p:cNvSpPr/>
            <p:nvPr/>
          </p:nvSpPr>
          <p:spPr>
            <a:xfrm rot="856740">
              <a:off x="6774934" y="2610892"/>
              <a:ext cx="288205" cy="288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sp>
        <p:nvSpPr>
          <p:cNvPr id="1052" name="Elipse 1051">
            <a:extLst>
              <a:ext uri="{FF2B5EF4-FFF2-40B4-BE49-F238E27FC236}">
                <a16:creationId xmlns:a16="http://schemas.microsoft.com/office/drawing/2014/main" id="{CE873819-B263-8F6D-3339-4D8DB2BE6CC3}"/>
              </a:ext>
            </a:extLst>
          </p:cNvPr>
          <p:cNvSpPr/>
          <p:nvPr/>
        </p:nvSpPr>
        <p:spPr>
          <a:xfrm rot="20575525">
            <a:off x="8937904" y="715072"/>
            <a:ext cx="288205" cy="288000"/>
          </a:xfrm>
          <a:prstGeom prst="ellipse">
            <a:avLst/>
          </a:prstGeom>
          <a:solidFill>
            <a:srgbClr val="F6BEC9"/>
          </a:solidFill>
          <a:ln w="0"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53" name="Elipse 1052">
            <a:extLst>
              <a:ext uri="{FF2B5EF4-FFF2-40B4-BE49-F238E27FC236}">
                <a16:creationId xmlns:a16="http://schemas.microsoft.com/office/drawing/2014/main" id="{A3E50203-3713-3460-DD0A-24E032ADFD38}"/>
              </a:ext>
            </a:extLst>
          </p:cNvPr>
          <p:cNvSpPr/>
          <p:nvPr/>
        </p:nvSpPr>
        <p:spPr>
          <a:xfrm rot="19446628">
            <a:off x="9416235" y="1003072"/>
            <a:ext cx="288205" cy="288000"/>
          </a:xfrm>
          <a:prstGeom prst="ellipse">
            <a:avLst/>
          </a:prstGeom>
          <a:solidFill>
            <a:srgbClr val="F15B5B"/>
          </a:solidFill>
          <a:ln w="0"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54" name="Elipse 1053">
            <a:extLst>
              <a:ext uri="{FF2B5EF4-FFF2-40B4-BE49-F238E27FC236}">
                <a16:creationId xmlns:a16="http://schemas.microsoft.com/office/drawing/2014/main" id="{5EB69D58-7409-2F17-5947-D959FE5B9C10}"/>
              </a:ext>
            </a:extLst>
          </p:cNvPr>
          <p:cNvSpPr/>
          <p:nvPr/>
        </p:nvSpPr>
        <p:spPr>
          <a:xfrm rot="1837068">
            <a:off x="8992170" y="1718503"/>
            <a:ext cx="288205" cy="288000"/>
          </a:xfrm>
          <a:prstGeom prst="ellipse">
            <a:avLst/>
          </a:prstGeom>
          <a:noFill/>
          <a:ln w="0"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55" name="Elipse 1054">
            <a:extLst>
              <a:ext uri="{FF2B5EF4-FFF2-40B4-BE49-F238E27FC236}">
                <a16:creationId xmlns:a16="http://schemas.microsoft.com/office/drawing/2014/main" id="{B97BEBBD-FB8A-ECF4-7456-5109A590AED9}"/>
              </a:ext>
            </a:extLst>
          </p:cNvPr>
          <p:cNvSpPr/>
          <p:nvPr/>
        </p:nvSpPr>
        <p:spPr>
          <a:xfrm rot="19442714">
            <a:off x="9359176" y="1506047"/>
            <a:ext cx="288205" cy="288000"/>
          </a:xfrm>
          <a:prstGeom prst="ellipse">
            <a:avLst/>
          </a:prstGeom>
          <a:solidFill>
            <a:srgbClr val="FF0000"/>
          </a:solidFill>
          <a:ln w="0"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56" name="Elipse 1055">
            <a:extLst>
              <a:ext uri="{FF2B5EF4-FFF2-40B4-BE49-F238E27FC236}">
                <a16:creationId xmlns:a16="http://schemas.microsoft.com/office/drawing/2014/main" id="{0BBA9841-71E7-4629-6463-39AA5598DF36}"/>
              </a:ext>
            </a:extLst>
          </p:cNvPr>
          <p:cNvSpPr/>
          <p:nvPr/>
        </p:nvSpPr>
        <p:spPr>
          <a:xfrm rot="20419629">
            <a:off x="8734187" y="1271321"/>
            <a:ext cx="288205" cy="288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0"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57" name="Elipse 1056">
            <a:extLst>
              <a:ext uri="{FF2B5EF4-FFF2-40B4-BE49-F238E27FC236}">
                <a16:creationId xmlns:a16="http://schemas.microsoft.com/office/drawing/2014/main" id="{7F8C0DB9-DF70-B83E-EC5D-98FE13482A4A}"/>
              </a:ext>
            </a:extLst>
          </p:cNvPr>
          <p:cNvSpPr/>
          <p:nvPr/>
        </p:nvSpPr>
        <p:spPr>
          <a:xfrm>
            <a:off x="10038668" y="934963"/>
            <a:ext cx="288205" cy="288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0"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58" name="Elipse 1057">
            <a:extLst>
              <a:ext uri="{FF2B5EF4-FFF2-40B4-BE49-F238E27FC236}">
                <a16:creationId xmlns:a16="http://schemas.microsoft.com/office/drawing/2014/main" id="{681D3321-AC93-E7E4-919F-E7CF9C91E5C9}"/>
              </a:ext>
            </a:extLst>
          </p:cNvPr>
          <p:cNvSpPr/>
          <p:nvPr/>
        </p:nvSpPr>
        <p:spPr>
          <a:xfrm rot="856740">
            <a:off x="9911937" y="1410873"/>
            <a:ext cx="288205" cy="288000"/>
          </a:xfrm>
          <a:prstGeom prst="ellipse">
            <a:avLst/>
          </a:prstGeom>
          <a:noFill/>
          <a:ln w="0"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1059" name="Conector recto 1058">
            <a:extLst>
              <a:ext uri="{FF2B5EF4-FFF2-40B4-BE49-F238E27FC236}">
                <a16:creationId xmlns:a16="http://schemas.microsoft.com/office/drawing/2014/main" id="{DE2BE1D2-2718-3018-AD2A-6A99DBA05D32}"/>
              </a:ext>
            </a:extLst>
          </p:cNvPr>
          <p:cNvCxnSpPr>
            <a:cxnSpLocks/>
            <a:stCxn id="1057" idx="4"/>
            <a:endCxn id="1058" idx="0"/>
          </p:cNvCxnSpPr>
          <p:nvPr/>
        </p:nvCxnSpPr>
        <p:spPr>
          <a:xfrm flipH="1">
            <a:off x="10091557" y="1222963"/>
            <a:ext cx="91214" cy="1923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Conector recto 1059">
            <a:extLst>
              <a:ext uri="{FF2B5EF4-FFF2-40B4-BE49-F238E27FC236}">
                <a16:creationId xmlns:a16="http://schemas.microsoft.com/office/drawing/2014/main" id="{F065BB05-F9DF-3CAC-E9DB-5F01DCC3167A}"/>
              </a:ext>
            </a:extLst>
          </p:cNvPr>
          <p:cNvCxnSpPr>
            <a:cxnSpLocks/>
            <a:stCxn id="1053" idx="4"/>
            <a:endCxn id="1058" idx="2"/>
          </p:cNvCxnSpPr>
          <p:nvPr/>
        </p:nvCxnSpPr>
        <p:spPr>
          <a:xfrm>
            <a:off x="9644754" y="1263733"/>
            <a:ext cx="271635" cy="255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Conector recto 1060">
            <a:extLst>
              <a:ext uri="{FF2B5EF4-FFF2-40B4-BE49-F238E27FC236}">
                <a16:creationId xmlns:a16="http://schemas.microsoft.com/office/drawing/2014/main" id="{57DDE48D-5DD9-CE73-9576-F10C5EB1940B}"/>
              </a:ext>
            </a:extLst>
          </p:cNvPr>
          <p:cNvCxnSpPr>
            <a:cxnSpLocks/>
            <a:stCxn id="1057" idx="3"/>
            <a:endCxn id="1055" idx="6"/>
          </p:cNvCxnSpPr>
          <p:nvPr/>
        </p:nvCxnSpPr>
        <p:spPr>
          <a:xfrm flipH="1">
            <a:off x="9619927" y="1180786"/>
            <a:ext cx="460948" cy="3846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Conector recto 1061">
            <a:extLst>
              <a:ext uri="{FF2B5EF4-FFF2-40B4-BE49-F238E27FC236}">
                <a16:creationId xmlns:a16="http://schemas.microsoft.com/office/drawing/2014/main" id="{263F28BD-6611-88F9-95FD-356ABF629CBA}"/>
              </a:ext>
            </a:extLst>
          </p:cNvPr>
          <p:cNvCxnSpPr>
            <a:cxnSpLocks/>
            <a:stCxn id="1052" idx="4"/>
            <a:endCxn id="1055" idx="0"/>
          </p:cNvCxnSpPr>
          <p:nvPr/>
        </p:nvCxnSpPr>
        <p:spPr>
          <a:xfrm>
            <a:off x="9124288" y="996725"/>
            <a:ext cx="294442" cy="5367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Conector recto 1062">
            <a:extLst>
              <a:ext uri="{FF2B5EF4-FFF2-40B4-BE49-F238E27FC236}">
                <a16:creationId xmlns:a16="http://schemas.microsoft.com/office/drawing/2014/main" id="{13BBDD2A-6D1C-B443-63FD-F994796FD361}"/>
              </a:ext>
            </a:extLst>
          </p:cNvPr>
          <p:cNvCxnSpPr>
            <a:cxnSpLocks/>
            <a:stCxn id="1056" idx="6"/>
            <a:endCxn id="1053" idx="2"/>
          </p:cNvCxnSpPr>
          <p:nvPr/>
        </p:nvCxnSpPr>
        <p:spPr>
          <a:xfrm flipV="1">
            <a:off x="9013981" y="1231548"/>
            <a:ext cx="429612" cy="135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Conector recto 1063">
            <a:extLst>
              <a:ext uri="{FF2B5EF4-FFF2-40B4-BE49-F238E27FC236}">
                <a16:creationId xmlns:a16="http://schemas.microsoft.com/office/drawing/2014/main" id="{345CB872-B8DC-D96E-5609-AC37C16CF246}"/>
              </a:ext>
            </a:extLst>
          </p:cNvPr>
          <p:cNvCxnSpPr>
            <a:cxnSpLocks/>
            <a:stCxn id="1055" idx="1"/>
            <a:endCxn id="1054" idx="0"/>
          </p:cNvCxnSpPr>
          <p:nvPr/>
        </p:nvCxnSpPr>
        <p:spPr>
          <a:xfrm flipH="1">
            <a:off x="9209613" y="1627451"/>
            <a:ext cx="151398" cy="1111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Conector recto 1064">
            <a:extLst>
              <a:ext uri="{FF2B5EF4-FFF2-40B4-BE49-F238E27FC236}">
                <a16:creationId xmlns:a16="http://schemas.microsoft.com/office/drawing/2014/main" id="{B4E293EA-D5DF-5A9A-1C16-4436A548A904}"/>
              </a:ext>
            </a:extLst>
          </p:cNvPr>
          <p:cNvCxnSpPr>
            <a:cxnSpLocks/>
            <a:stCxn id="1056" idx="4"/>
            <a:endCxn id="1054" idx="1"/>
          </p:cNvCxnSpPr>
          <p:nvPr/>
        </p:nvCxnSpPr>
        <p:spPr>
          <a:xfrm>
            <a:off x="8926767" y="1550916"/>
            <a:ext cx="173675" cy="1720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11 mil resultados de imágenes, fotos de stock e ilustraciones libres de  regalías para Corchete linea | Shutterstock">
            <a:extLst>
              <a:ext uri="{FF2B5EF4-FFF2-40B4-BE49-F238E27FC236}">
                <a16:creationId xmlns:a16="http://schemas.microsoft.com/office/drawing/2014/main" id="{AAC2DE42-B2E2-B190-CB10-D52E6C45B5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534" t="10439" r="17186" b="17747"/>
          <a:stretch>
            <a:fillRect/>
          </a:stretch>
        </p:blipFill>
        <p:spPr bwMode="auto">
          <a:xfrm>
            <a:off x="7963316" y="146328"/>
            <a:ext cx="622276" cy="3307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9" name="CuadroTexto 1068">
            <a:extLst>
              <a:ext uri="{FF2B5EF4-FFF2-40B4-BE49-F238E27FC236}">
                <a16:creationId xmlns:a16="http://schemas.microsoft.com/office/drawing/2014/main" id="{15ED44C8-1B5E-3B37-6FD5-AB9765EDD825}"/>
              </a:ext>
            </a:extLst>
          </p:cNvPr>
          <p:cNvSpPr txBox="1"/>
          <p:nvPr/>
        </p:nvSpPr>
        <p:spPr>
          <a:xfrm>
            <a:off x="806143" y="3116836"/>
            <a:ext cx="2108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latin typeface="Century Gothic" panose="020B0502020202020204" pitchFamily="34" charset="0"/>
              </a:rPr>
              <a:t>Functional Data</a:t>
            </a:r>
          </a:p>
        </p:txBody>
      </p:sp>
      <p:grpSp>
        <p:nvGrpSpPr>
          <p:cNvPr id="2054" name="Grupo 2053">
            <a:extLst>
              <a:ext uri="{FF2B5EF4-FFF2-40B4-BE49-F238E27FC236}">
                <a16:creationId xmlns:a16="http://schemas.microsoft.com/office/drawing/2014/main" id="{BDC23283-D6F9-B6AC-0CA0-78EEB5605ED4}"/>
              </a:ext>
            </a:extLst>
          </p:cNvPr>
          <p:cNvGrpSpPr/>
          <p:nvPr/>
        </p:nvGrpSpPr>
        <p:grpSpPr>
          <a:xfrm>
            <a:off x="3070649" y="1794113"/>
            <a:ext cx="1196419" cy="676956"/>
            <a:chOff x="3003571" y="1764229"/>
            <a:chExt cx="1196419" cy="676956"/>
          </a:xfrm>
        </p:grpSpPr>
        <p:pic>
          <p:nvPicPr>
            <p:cNvPr id="1086" name="Gráfico 1085" descr="Portátil contorno">
              <a:extLst>
                <a:ext uri="{FF2B5EF4-FFF2-40B4-BE49-F238E27FC236}">
                  <a16:creationId xmlns:a16="http://schemas.microsoft.com/office/drawing/2014/main" id="{14055735-70D1-FD0F-967E-4F4FB85B2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23034" y="1764229"/>
              <a:ext cx="676956" cy="676956"/>
            </a:xfrm>
            <a:prstGeom prst="rect">
              <a:avLst/>
            </a:prstGeom>
          </p:spPr>
        </p:pic>
        <p:grpSp>
          <p:nvGrpSpPr>
            <p:cNvPr id="1087" name="Grupo 1086">
              <a:extLst>
                <a:ext uri="{FF2B5EF4-FFF2-40B4-BE49-F238E27FC236}">
                  <a16:creationId xmlns:a16="http://schemas.microsoft.com/office/drawing/2014/main" id="{F95E2F2B-09DB-507E-A37E-C0DDF5D728D7}"/>
                </a:ext>
              </a:extLst>
            </p:cNvPr>
            <p:cNvGrpSpPr/>
            <p:nvPr/>
          </p:nvGrpSpPr>
          <p:grpSpPr>
            <a:xfrm>
              <a:off x="3003571" y="1975367"/>
              <a:ext cx="988560" cy="264600"/>
              <a:chOff x="3008700" y="506700"/>
              <a:chExt cx="988560" cy="2646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3">
                <p14:nvContentPartPr>
                  <p14:cNvPr id="2048" name="Entrada de lápiz 2047">
                    <a:extLst>
                      <a:ext uri="{FF2B5EF4-FFF2-40B4-BE49-F238E27FC236}">
                        <a16:creationId xmlns:a16="http://schemas.microsoft.com/office/drawing/2014/main" id="{3DBB79A6-9090-190B-F2CE-DA2EB1A947A6}"/>
                      </a:ext>
                    </a:extLst>
                  </p14:cNvPr>
                  <p14:cNvContentPartPr/>
                  <p14:nvPr/>
                </p14:nvContentPartPr>
                <p14:xfrm>
                  <a:off x="3751740" y="527940"/>
                  <a:ext cx="245520" cy="50040"/>
                </p14:xfrm>
              </p:contentPart>
            </mc:Choice>
            <mc:Fallback>
              <p:pic>
                <p:nvPicPr>
                  <p:cNvPr id="2048" name="Entrada de lápiz 2047">
                    <a:extLst>
                      <a:ext uri="{FF2B5EF4-FFF2-40B4-BE49-F238E27FC236}">
                        <a16:creationId xmlns:a16="http://schemas.microsoft.com/office/drawing/2014/main" id="{3DBB79A6-9090-190B-F2CE-DA2EB1A947A6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3747420" y="523651"/>
                    <a:ext cx="254160" cy="58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">
                <p14:nvContentPartPr>
                  <p14:cNvPr id="2049" name="Entrada de lápiz 2048">
                    <a:extLst>
                      <a:ext uri="{FF2B5EF4-FFF2-40B4-BE49-F238E27FC236}">
                        <a16:creationId xmlns:a16="http://schemas.microsoft.com/office/drawing/2014/main" id="{A49261CE-0937-9CF7-218F-ED346CCB31ED}"/>
                      </a:ext>
                    </a:extLst>
                  </p14:cNvPr>
                  <p14:cNvContentPartPr/>
                  <p14:nvPr/>
                </p14:nvContentPartPr>
                <p14:xfrm>
                  <a:off x="3746340" y="617580"/>
                  <a:ext cx="238680" cy="48600"/>
                </p14:xfrm>
              </p:contentPart>
            </mc:Choice>
            <mc:Fallback>
              <p:pic>
                <p:nvPicPr>
                  <p:cNvPr id="2049" name="Entrada de lápiz 2048">
                    <a:extLst>
                      <a:ext uri="{FF2B5EF4-FFF2-40B4-BE49-F238E27FC236}">
                        <a16:creationId xmlns:a16="http://schemas.microsoft.com/office/drawing/2014/main" id="{A49261CE-0937-9CF7-218F-ED346CCB31ED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742020" y="613228"/>
                    <a:ext cx="247320" cy="573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">
                <p14:nvContentPartPr>
                  <p14:cNvPr id="2051" name="Entrada de lápiz 2050">
                    <a:extLst>
                      <a:ext uri="{FF2B5EF4-FFF2-40B4-BE49-F238E27FC236}">
                        <a16:creationId xmlns:a16="http://schemas.microsoft.com/office/drawing/2014/main" id="{6E851577-D8E8-514A-088C-638007BCCD2B}"/>
                      </a:ext>
                    </a:extLst>
                  </p14:cNvPr>
                  <p14:cNvContentPartPr/>
                  <p14:nvPr/>
                </p14:nvContentPartPr>
                <p14:xfrm>
                  <a:off x="3079980" y="578700"/>
                  <a:ext cx="563400" cy="173880"/>
                </p14:xfrm>
              </p:contentPart>
            </mc:Choice>
            <mc:Fallback>
              <p:pic>
                <p:nvPicPr>
                  <p:cNvPr id="2051" name="Entrada de lápiz 2050">
                    <a:extLst>
                      <a:ext uri="{FF2B5EF4-FFF2-40B4-BE49-F238E27FC236}">
                        <a16:creationId xmlns:a16="http://schemas.microsoft.com/office/drawing/2014/main" id="{6E851577-D8E8-514A-088C-638007BCCD2B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075660" y="574380"/>
                    <a:ext cx="572040" cy="18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">
                <p14:nvContentPartPr>
                  <p14:cNvPr id="2052" name="Entrada de lápiz 2051">
                    <a:extLst>
                      <a:ext uri="{FF2B5EF4-FFF2-40B4-BE49-F238E27FC236}">
                        <a16:creationId xmlns:a16="http://schemas.microsoft.com/office/drawing/2014/main" id="{8F071CD5-AEA1-FEB5-A6E0-CE6C222C2867}"/>
                      </a:ext>
                    </a:extLst>
                  </p14:cNvPr>
                  <p14:cNvContentPartPr/>
                  <p14:nvPr/>
                </p14:nvContentPartPr>
                <p14:xfrm>
                  <a:off x="3043980" y="542700"/>
                  <a:ext cx="590040" cy="211680"/>
                </p14:xfrm>
              </p:contentPart>
            </mc:Choice>
            <mc:Fallback>
              <p:pic>
                <p:nvPicPr>
                  <p:cNvPr id="2052" name="Entrada de lápiz 2051">
                    <a:extLst>
                      <a:ext uri="{FF2B5EF4-FFF2-40B4-BE49-F238E27FC236}">
                        <a16:creationId xmlns:a16="http://schemas.microsoft.com/office/drawing/2014/main" id="{8F071CD5-AEA1-FEB5-A6E0-CE6C222C2867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039660" y="538380"/>
                    <a:ext cx="598680" cy="22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">
                <p14:nvContentPartPr>
                  <p14:cNvPr id="2053" name="Entrada de lápiz 2052">
                    <a:extLst>
                      <a:ext uri="{FF2B5EF4-FFF2-40B4-BE49-F238E27FC236}">
                        <a16:creationId xmlns:a16="http://schemas.microsoft.com/office/drawing/2014/main" id="{02DF05F5-A76C-2ECD-14EA-92C775553FF3}"/>
                      </a:ext>
                    </a:extLst>
                  </p14:cNvPr>
                  <p14:cNvContentPartPr/>
                  <p14:nvPr/>
                </p14:nvContentPartPr>
                <p14:xfrm>
                  <a:off x="3008700" y="506700"/>
                  <a:ext cx="614880" cy="264600"/>
                </p14:xfrm>
              </p:contentPart>
            </mc:Choice>
            <mc:Fallback>
              <p:pic>
                <p:nvPicPr>
                  <p:cNvPr id="2053" name="Entrada de lápiz 2052">
                    <a:extLst>
                      <a:ext uri="{FF2B5EF4-FFF2-40B4-BE49-F238E27FC236}">
                        <a16:creationId xmlns:a16="http://schemas.microsoft.com/office/drawing/2014/main" id="{02DF05F5-A76C-2ECD-14EA-92C775553FF3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004377" y="502380"/>
                    <a:ext cx="623525" cy="2732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2056" name="Picture 6" descr="icono de cerebro aislado sobre fondo blanco. cerebro icono vector  ilustración de diseño similar. símbolo de icono de cerebro para logotipo,  web, aplicación y plantilla. 6408298 Vector en Vecteezy">
            <a:extLst>
              <a:ext uri="{FF2B5EF4-FFF2-40B4-BE49-F238E27FC236}">
                <a16:creationId xmlns:a16="http://schemas.microsoft.com/office/drawing/2014/main" id="{ABD94CC9-AD1E-A0CB-2009-7B87660E5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853" y="564071"/>
            <a:ext cx="905227" cy="90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Flecha: a la derecha 2056">
            <a:extLst>
              <a:ext uri="{FF2B5EF4-FFF2-40B4-BE49-F238E27FC236}">
                <a16:creationId xmlns:a16="http://schemas.microsoft.com/office/drawing/2014/main" id="{4246608B-0CA2-7809-9E85-A313500802CC}"/>
              </a:ext>
            </a:extLst>
          </p:cNvPr>
          <p:cNvSpPr/>
          <p:nvPr/>
        </p:nvSpPr>
        <p:spPr>
          <a:xfrm>
            <a:off x="3873835" y="759206"/>
            <a:ext cx="707562" cy="368214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60" name="CuadroTexto 2059">
            <a:extLst>
              <a:ext uri="{FF2B5EF4-FFF2-40B4-BE49-F238E27FC236}">
                <a16:creationId xmlns:a16="http://schemas.microsoft.com/office/drawing/2014/main" id="{81487654-AA49-9252-C165-F165EEE256DA}"/>
              </a:ext>
            </a:extLst>
          </p:cNvPr>
          <p:cNvSpPr txBox="1"/>
          <p:nvPr/>
        </p:nvSpPr>
        <p:spPr>
          <a:xfrm>
            <a:off x="5880509" y="1530827"/>
            <a:ext cx="2278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latin typeface="Century Gothic" panose="020B0502020202020204" pitchFamily="34" charset="0"/>
              </a:rPr>
              <a:t>Anatomical Domain</a:t>
            </a:r>
          </a:p>
        </p:txBody>
      </p:sp>
      <p:sp>
        <p:nvSpPr>
          <p:cNvPr id="2061" name="CuadroTexto 2060">
            <a:extLst>
              <a:ext uri="{FF2B5EF4-FFF2-40B4-BE49-F238E27FC236}">
                <a16:creationId xmlns:a16="http://schemas.microsoft.com/office/drawing/2014/main" id="{C296B8CE-113C-8CEE-2B09-68D92B712F34}"/>
              </a:ext>
            </a:extLst>
          </p:cNvPr>
          <p:cNvSpPr txBox="1"/>
          <p:nvPr/>
        </p:nvSpPr>
        <p:spPr>
          <a:xfrm>
            <a:off x="5889980" y="3115485"/>
            <a:ext cx="2278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latin typeface="Century Gothic" panose="020B0502020202020204" pitchFamily="34" charset="0"/>
                <a:cs typeface="GothicE" panose="00000400000000000000" pitchFamily="2" charset="0"/>
              </a:rPr>
              <a:t>Functional Domain</a:t>
            </a:r>
          </a:p>
        </p:txBody>
      </p:sp>
      <p:sp>
        <p:nvSpPr>
          <p:cNvPr id="2062" name="Rectángulo: esquinas redondeadas 2061">
            <a:extLst>
              <a:ext uri="{FF2B5EF4-FFF2-40B4-BE49-F238E27FC236}">
                <a16:creationId xmlns:a16="http://schemas.microsoft.com/office/drawing/2014/main" id="{7893152B-FDB3-9388-BC96-4E49381B1198}"/>
              </a:ext>
            </a:extLst>
          </p:cNvPr>
          <p:cNvSpPr/>
          <p:nvPr/>
        </p:nvSpPr>
        <p:spPr>
          <a:xfrm>
            <a:off x="689329" y="195445"/>
            <a:ext cx="10382359" cy="3331280"/>
          </a:xfrm>
          <a:prstGeom prst="roundRect">
            <a:avLst/>
          </a:prstGeom>
          <a:noFill/>
          <a:ln>
            <a:solidFill>
              <a:schemeClr val="accent1">
                <a:shade val="1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44237"/>
                      <a:gd name="connsiteY0" fmla="*/ 623798 h 3742713"/>
                      <a:gd name="connsiteX1" fmla="*/ 623798 w 11044237"/>
                      <a:gd name="connsiteY1" fmla="*/ 0 h 3742713"/>
                      <a:gd name="connsiteX2" fmla="*/ 10420439 w 11044237"/>
                      <a:gd name="connsiteY2" fmla="*/ 0 h 3742713"/>
                      <a:gd name="connsiteX3" fmla="*/ 11044237 w 11044237"/>
                      <a:gd name="connsiteY3" fmla="*/ 623798 h 3742713"/>
                      <a:gd name="connsiteX4" fmla="*/ 11044237 w 11044237"/>
                      <a:gd name="connsiteY4" fmla="*/ 3118915 h 3742713"/>
                      <a:gd name="connsiteX5" fmla="*/ 10420439 w 11044237"/>
                      <a:gd name="connsiteY5" fmla="*/ 3742713 h 3742713"/>
                      <a:gd name="connsiteX6" fmla="*/ 623798 w 11044237"/>
                      <a:gd name="connsiteY6" fmla="*/ 3742713 h 3742713"/>
                      <a:gd name="connsiteX7" fmla="*/ 0 w 11044237"/>
                      <a:gd name="connsiteY7" fmla="*/ 3118915 h 3742713"/>
                      <a:gd name="connsiteX8" fmla="*/ 0 w 11044237"/>
                      <a:gd name="connsiteY8" fmla="*/ 623798 h 374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044237" h="3742713" extrusionOk="0">
                        <a:moveTo>
                          <a:pt x="0" y="623798"/>
                        </a:moveTo>
                        <a:cubicBezTo>
                          <a:pt x="-54973" y="245376"/>
                          <a:pt x="228303" y="19134"/>
                          <a:pt x="623798" y="0"/>
                        </a:cubicBezTo>
                        <a:cubicBezTo>
                          <a:pt x="3789937" y="132882"/>
                          <a:pt x="8761223" y="-84951"/>
                          <a:pt x="10420439" y="0"/>
                        </a:cubicBezTo>
                        <a:cubicBezTo>
                          <a:pt x="10742030" y="22385"/>
                          <a:pt x="11032231" y="345646"/>
                          <a:pt x="11044237" y="623798"/>
                        </a:cubicBezTo>
                        <a:cubicBezTo>
                          <a:pt x="11064424" y="1363574"/>
                          <a:pt x="11196717" y="2095652"/>
                          <a:pt x="11044237" y="3118915"/>
                        </a:cubicBezTo>
                        <a:cubicBezTo>
                          <a:pt x="11088476" y="3468677"/>
                          <a:pt x="10772824" y="3726514"/>
                          <a:pt x="10420439" y="3742713"/>
                        </a:cubicBezTo>
                        <a:cubicBezTo>
                          <a:pt x="9434271" y="3830352"/>
                          <a:pt x="3352484" y="3670034"/>
                          <a:pt x="623798" y="3742713"/>
                        </a:cubicBezTo>
                        <a:cubicBezTo>
                          <a:pt x="272689" y="3679825"/>
                          <a:pt x="-34322" y="3511126"/>
                          <a:pt x="0" y="3118915"/>
                        </a:cubicBezTo>
                        <a:cubicBezTo>
                          <a:pt x="-38581" y="1942578"/>
                          <a:pt x="63341" y="1301082"/>
                          <a:pt x="0" y="62379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63" name="CuadroTexto 2062">
            <a:extLst>
              <a:ext uri="{FF2B5EF4-FFF2-40B4-BE49-F238E27FC236}">
                <a16:creationId xmlns:a16="http://schemas.microsoft.com/office/drawing/2014/main" id="{65EF7902-110D-F627-3908-0B8621D66CB7}"/>
              </a:ext>
            </a:extLst>
          </p:cNvPr>
          <p:cNvSpPr txBox="1"/>
          <p:nvPr/>
        </p:nvSpPr>
        <p:spPr>
          <a:xfrm>
            <a:off x="8354600" y="2260527"/>
            <a:ext cx="249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>
                <a:latin typeface="Century Gothic" panose="020B0502020202020204" pitchFamily="34" charset="0"/>
              </a:rPr>
              <a:t>Nodes: Types of cells and activation (binary)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071" name="Entrada de lápiz 2070">
                <a:extLst>
                  <a:ext uri="{FF2B5EF4-FFF2-40B4-BE49-F238E27FC236}">
                    <a16:creationId xmlns:a16="http://schemas.microsoft.com/office/drawing/2014/main" id="{1DFC999D-64BD-0644-AB3D-C86A5D967801}"/>
                  </a:ext>
                </a:extLst>
              </p14:cNvPr>
              <p14:cNvContentPartPr/>
              <p14:nvPr/>
            </p14:nvContentPartPr>
            <p14:xfrm>
              <a:off x="8586283" y="1888978"/>
              <a:ext cx="515160" cy="360360"/>
            </p14:xfrm>
          </p:contentPart>
        </mc:Choice>
        <mc:Fallback>
          <p:pic>
            <p:nvPicPr>
              <p:cNvPr id="2071" name="Entrada de lápiz 2070">
                <a:extLst>
                  <a:ext uri="{FF2B5EF4-FFF2-40B4-BE49-F238E27FC236}">
                    <a16:creationId xmlns:a16="http://schemas.microsoft.com/office/drawing/2014/main" id="{1DFC999D-64BD-0644-AB3D-C86A5D96780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568283" y="1870978"/>
                <a:ext cx="55080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088" name="Entrada de lápiz 2087">
                <a:extLst>
                  <a:ext uri="{FF2B5EF4-FFF2-40B4-BE49-F238E27FC236}">
                    <a16:creationId xmlns:a16="http://schemas.microsoft.com/office/drawing/2014/main" id="{9E410AAF-06F3-5B3B-BC06-4257872B2CC7}"/>
                  </a:ext>
                </a:extLst>
              </p14:cNvPr>
              <p14:cNvContentPartPr/>
              <p14:nvPr/>
            </p14:nvContentPartPr>
            <p14:xfrm>
              <a:off x="9084175" y="1844632"/>
              <a:ext cx="42120" cy="55440"/>
            </p14:xfrm>
          </p:contentPart>
        </mc:Choice>
        <mc:Fallback>
          <p:pic>
            <p:nvPicPr>
              <p:cNvPr id="2088" name="Entrada de lápiz 2087">
                <a:extLst>
                  <a:ext uri="{FF2B5EF4-FFF2-40B4-BE49-F238E27FC236}">
                    <a16:creationId xmlns:a16="http://schemas.microsoft.com/office/drawing/2014/main" id="{9E410AAF-06F3-5B3B-BC06-4257872B2CC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079892" y="1840312"/>
                <a:ext cx="50687" cy="64080"/>
              </a:xfrm>
              <a:prstGeom prst="rect">
                <a:avLst/>
              </a:prstGeom>
            </p:spPr>
          </p:pic>
        </mc:Fallback>
      </mc:AlternateContent>
      <p:pic>
        <p:nvPicPr>
          <p:cNvPr id="2090" name="Imagen 2089">
            <a:extLst>
              <a:ext uri="{FF2B5EF4-FFF2-40B4-BE49-F238E27FC236}">
                <a16:creationId xmlns:a16="http://schemas.microsoft.com/office/drawing/2014/main" id="{5E83C06F-88D4-8181-E8E8-B21A8C5AD86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0526" b="47999"/>
          <a:stretch>
            <a:fillRect/>
          </a:stretch>
        </p:blipFill>
        <p:spPr>
          <a:xfrm>
            <a:off x="78910" y="4108990"/>
            <a:ext cx="612000" cy="345150"/>
          </a:xfrm>
          <a:prstGeom prst="rect">
            <a:avLst/>
          </a:prstGeom>
          <a:ln w="25400">
            <a:solidFill>
              <a:schemeClr val="tx1"/>
            </a:solidFill>
          </a:ln>
          <a:scene3d>
            <a:camera prst="orthographicFront">
              <a:rot lat="900000" lon="18899981" rev="0"/>
            </a:camera>
            <a:lightRig rig="threePt" dir="t"/>
          </a:scene3d>
        </p:spPr>
      </p:pic>
      <p:pic>
        <p:nvPicPr>
          <p:cNvPr id="2091" name="Imagen 2090">
            <a:extLst>
              <a:ext uri="{FF2B5EF4-FFF2-40B4-BE49-F238E27FC236}">
                <a16:creationId xmlns:a16="http://schemas.microsoft.com/office/drawing/2014/main" id="{A853D24E-C4D2-4A7D-1C3C-55F84FC7ED8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9535" t="1" b="47998"/>
          <a:stretch>
            <a:fillRect/>
          </a:stretch>
        </p:blipFill>
        <p:spPr>
          <a:xfrm>
            <a:off x="574615" y="3986263"/>
            <a:ext cx="594000" cy="328419"/>
          </a:xfrm>
          <a:prstGeom prst="rect">
            <a:avLst/>
          </a:prstGeom>
          <a:ln w="25400">
            <a:solidFill>
              <a:schemeClr val="tx1"/>
            </a:solidFill>
          </a:ln>
          <a:scene3d>
            <a:camera prst="orthographicFront">
              <a:rot lat="900000" lon="18899981" rev="0"/>
            </a:camera>
            <a:lightRig rig="threePt" dir="t"/>
          </a:scene3d>
        </p:spPr>
      </p:pic>
      <p:pic>
        <p:nvPicPr>
          <p:cNvPr id="2092" name="Imagen 2091">
            <a:extLst>
              <a:ext uri="{FF2B5EF4-FFF2-40B4-BE49-F238E27FC236}">
                <a16:creationId xmlns:a16="http://schemas.microsoft.com/office/drawing/2014/main" id="{D790A6D2-3BBD-3818-3155-2CB515DE14F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9535" t="50571" b="-1"/>
          <a:stretch>
            <a:fillRect/>
          </a:stretch>
        </p:blipFill>
        <p:spPr>
          <a:xfrm>
            <a:off x="564389" y="4386769"/>
            <a:ext cx="612000" cy="307061"/>
          </a:xfrm>
          <a:prstGeom prst="rect">
            <a:avLst/>
          </a:prstGeom>
          <a:ln w="25400">
            <a:solidFill>
              <a:schemeClr val="tx1"/>
            </a:solidFill>
          </a:ln>
          <a:scene3d>
            <a:camera prst="orthographicFront">
              <a:rot lat="900000" lon="18899981" rev="0"/>
            </a:camera>
            <a:lightRig rig="threePt" dir="t"/>
          </a:scene3d>
        </p:spPr>
      </p:pic>
      <p:pic>
        <p:nvPicPr>
          <p:cNvPr id="2093" name="Imagen 2092">
            <a:extLst>
              <a:ext uri="{FF2B5EF4-FFF2-40B4-BE49-F238E27FC236}">
                <a16:creationId xmlns:a16="http://schemas.microsoft.com/office/drawing/2014/main" id="{1F63EC73-53BB-1C60-93CA-3EAA000F5EF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2573" r="50526"/>
          <a:stretch>
            <a:fillRect/>
          </a:stretch>
        </p:blipFill>
        <p:spPr>
          <a:xfrm>
            <a:off x="77951" y="4512569"/>
            <a:ext cx="612000" cy="314792"/>
          </a:xfrm>
          <a:prstGeom prst="rect">
            <a:avLst/>
          </a:prstGeom>
          <a:ln w="25400">
            <a:solidFill>
              <a:schemeClr val="tx1"/>
            </a:solidFill>
          </a:ln>
          <a:scene3d>
            <a:camera prst="orthographicFront">
              <a:rot lat="900000" lon="18899981" rev="0"/>
            </a:camera>
            <a:lightRig rig="threePt" dir="t"/>
          </a:scene3d>
        </p:spPr>
      </p:pic>
      <p:cxnSp>
        <p:nvCxnSpPr>
          <p:cNvPr id="2096" name="Conector recto de flecha 2095">
            <a:extLst>
              <a:ext uri="{FF2B5EF4-FFF2-40B4-BE49-F238E27FC236}">
                <a16:creationId xmlns:a16="http://schemas.microsoft.com/office/drawing/2014/main" id="{F292120B-B752-9E0A-E848-9316DCF02C37}"/>
              </a:ext>
            </a:extLst>
          </p:cNvPr>
          <p:cNvCxnSpPr/>
          <p:nvPr/>
        </p:nvCxnSpPr>
        <p:spPr>
          <a:xfrm>
            <a:off x="1342424" y="4295718"/>
            <a:ext cx="46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7" name="CuadroTexto 2096">
            <a:extLst>
              <a:ext uri="{FF2B5EF4-FFF2-40B4-BE49-F238E27FC236}">
                <a16:creationId xmlns:a16="http://schemas.microsoft.com/office/drawing/2014/main" id="{EDD617C1-F967-53A6-B3D9-BC86651A3619}"/>
              </a:ext>
            </a:extLst>
          </p:cNvPr>
          <p:cNvSpPr txBox="1"/>
          <p:nvPr/>
        </p:nvSpPr>
        <p:spPr>
          <a:xfrm>
            <a:off x="2202299" y="4101472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s-CL" dirty="0"/>
          </a:p>
          <a:p>
            <a:endParaRPr lang="es-C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99" name="Rectángulo 2098">
                <a:extLst>
                  <a:ext uri="{FF2B5EF4-FFF2-40B4-BE49-F238E27FC236}">
                    <a16:creationId xmlns:a16="http://schemas.microsoft.com/office/drawing/2014/main" id="{BF978AA4-9DB4-56FC-B4D8-5201B1708E0E}"/>
                  </a:ext>
                </a:extLst>
              </p:cNvPr>
              <p:cNvSpPr/>
              <p:nvPr/>
            </p:nvSpPr>
            <p:spPr>
              <a:xfrm>
                <a:off x="1898028" y="3679175"/>
                <a:ext cx="319657" cy="1060061"/>
              </a:xfrm>
              <a:prstGeom prst="rect">
                <a:avLst/>
              </a:prstGeom>
              <a:solidFill>
                <a:srgbClr val="72BA3B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2099" name="Rectángulo 2098">
                <a:extLst>
                  <a:ext uri="{FF2B5EF4-FFF2-40B4-BE49-F238E27FC236}">
                    <a16:creationId xmlns:a16="http://schemas.microsoft.com/office/drawing/2014/main" id="{BF978AA4-9DB4-56FC-B4D8-5201B1708E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028" y="3679175"/>
                <a:ext cx="319657" cy="1060061"/>
              </a:xfrm>
              <a:prstGeom prst="rect">
                <a:avLst/>
              </a:prstGeom>
              <a:blipFill>
                <a:blip r:embed="rId29"/>
                <a:stretch>
                  <a:fillRect l="-714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00" name="CuadroTexto 2099">
            <a:extLst>
              <a:ext uri="{FF2B5EF4-FFF2-40B4-BE49-F238E27FC236}">
                <a16:creationId xmlns:a16="http://schemas.microsoft.com/office/drawing/2014/main" id="{5D840E3F-FA23-25CB-7EEC-7D0578E62B77}"/>
              </a:ext>
            </a:extLst>
          </p:cNvPr>
          <p:cNvSpPr txBox="1"/>
          <p:nvPr/>
        </p:nvSpPr>
        <p:spPr>
          <a:xfrm>
            <a:off x="1203376" y="4724220"/>
            <a:ext cx="1615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latin typeface="Century Gothic" panose="020B0502020202020204" pitchFamily="34" charset="0"/>
                <a:cs typeface="GothicE" panose="00000400000000000000" pitchFamily="2" charset="0"/>
              </a:rPr>
              <a:t>Features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17" name="Rectángulo 2116">
                <a:extLst>
                  <a:ext uri="{FF2B5EF4-FFF2-40B4-BE49-F238E27FC236}">
                    <a16:creationId xmlns:a16="http://schemas.microsoft.com/office/drawing/2014/main" id="{1035A4D7-E885-AC71-D777-74596B658EB4}"/>
                  </a:ext>
                </a:extLst>
              </p:cNvPr>
              <p:cNvSpPr/>
              <p:nvPr/>
            </p:nvSpPr>
            <p:spPr>
              <a:xfrm>
                <a:off x="1707659" y="5149346"/>
                <a:ext cx="798174" cy="524988"/>
              </a:xfrm>
              <a:prstGeom prst="rect">
                <a:avLst/>
              </a:prstGeom>
              <a:solidFill>
                <a:srgbClr val="B4D05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2117" name="Rectángulo 2116">
                <a:extLst>
                  <a:ext uri="{FF2B5EF4-FFF2-40B4-BE49-F238E27FC236}">
                    <a16:creationId xmlns:a16="http://schemas.microsoft.com/office/drawing/2014/main" id="{1035A4D7-E885-AC71-D777-74596B658E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659" y="5149346"/>
                <a:ext cx="798174" cy="524988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18" name="CuadroTexto 2117">
            <a:extLst>
              <a:ext uri="{FF2B5EF4-FFF2-40B4-BE49-F238E27FC236}">
                <a16:creationId xmlns:a16="http://schemas.microsoft.com/office/drawing/2014/main" id="{80299018-63F9-76C8-ED39-9A7D9A4939A3}"/>
              </a:ext>
            </a:extLst>
          </p:cNvPr>
          <p:cNvSpPr txBox="1"/>
          <p:nvPr/>
        </p:nvSpPr>
        <p:spPr>
          <a:xfrm>
            <a:off x="1103956" y="5655845"/>
            <a:ext cx="2202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latin typeface="Century Gothic" panose="020B0502020202020204" pitchFamily="34" charset="0"/>
                <a:cs typeface="GothicE" panose="00000400000000000000" pitchFamily="2" charset="0"/>
              </a:rPr>
              <a:t>Node embeddings</a:t>
            </a:r>
          </a:p>
        </p:txBody>
      </p:sp>
      <p:cxnSp>
        <p:nvCxnSpPr>
          <p:cNvPr id="2121" name="Conector recto de flecha 2120">
            <a:extLst>
              <a:ext uri="{FF2B5EF4-FFF2-40B4-BE49-F238E27FC236}">
                <a16:creationId xmlns:a16="http://schemas.microsoft.com/office/drawing/2014/main" id="{235283FF-A8CF-0996-8B31-C65FB3D12FA6}"/>
              </a:ext>
            </a:extLst>
          </p:cNvPr>
          <p:cNvCxnSpPr/>
          <p:nvPr/>
        </p:nvCxnSpPr>
        <p:spPr>
          <a:xfrm>
            <a:off x="1234188" y="5478508"/>
            <a:ext cx="36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E234397C-83B6-5AB7-60B4-FBCEA8170D7B}"/>
              </a:ext>
            </a:extLst>
          </p:cNvPr>
          <p:cNvCxnSpPr/>
          <p:nvPr/>
        </p:nvCxnSpPr>
        <p:spPr>
          <a:xfrm>
            <a:off x="2577434" y="5446606"/>
            <a:ext cx="43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01505358-C6F7-3852-CE6A-DB76CD869C11}"/>
              </a:ext>
            </a:extLst>
          </p:cNvPr>
          <p:cNvCxnSpPr/>
          <p:nvPr/>
        </p:nvCxnSpPr>
        <p:spPr>
          <a:xfrm>
            <a:off x="2437994" y="4314110"/>
            <a:ext cx="5900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rapecio 4">
            <a:extLst>
              <a:ext uri="{FF2B5EF4-FFF2-40B4-BE49-F238E27FC236}">
                <a16:creationId xmlns:a16="http://schemas.microsoft.com/office/drawing/2014/main" id="{262AE8F9-4704-B085-DEFD-BE6A6380D406}"/>
              </a:ext>
            </a:extLst>
          </p:cNvPr>
          <p:cNvSpPr/>
          <p:nvPr/>
        </p:nvSpPr>
        <p:spPr>
          <a:xfrm rot="5400000">
            <a:off x="2067568" y="4950318"/>
            <a:ext cx="2740225" cy="567383"/>
          </a:xfrm>
          <a:prstGeom prst="trapezoid">
            <a:avLst/>
          </a:prstGeom>
          <a:solidFill>
            <a:srgbClr val="92B1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chemeClr val="tx1"/>
                </a:solidFill>
                <a:latin typeface="Century Gothic" panose="020B0502020202020204" pitchFamily="34" charset="0"/>
              </a:rPr>
              <a:t>Sum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AC7BEBC3-0C29-B60D-3371-F174D21485C2}"/>
              </a:ext>
            </a:extLst>
          </p:cNvPr>
          <p:cNvCxnSpPr/>
          <p:nvPr/>
        </p:nvCxnSpPr>
        <p:spPr>
          <a:xfrm>
            <a:off x="3792929" y="4591650"/>
            <a:ext cx="25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63CC6844-8E84-EA0A-AFEB-83C4A4A9DF87}"/>
                  </a:ext>
                </a:extLst>
              </p:cNvPr>
              <p:cNvSpPr txBox="1"/>
              <p:nvPr/>
            </p:nvSpPr>
            <p:spPr>
              <a:xfrm>
                <a:off x="4091063" y="4430760"/>
                <a:ext cx="216598" cy="2900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63CC6844-8E84-EA0A-AFEB-83C4A4A9D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1063" y="4430760"/>
                <a:ext cx="216598" cy="290079"/>
              </a:xfrm>
              <a:prstGeom prst="rect">
                <a:avLst/>
              </a:prstGeom>
              <a:blipFill>
                <a:blip r:embed="rId31"/>
                <a:stretch>
                  <a:fillRect l="-25000" r="-5556" b="-14894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EF20176F-1903-C5A2-5A2F-609859790728}"/>
              </a:ext>
            </a:extLst>
          </p:cNvPr>
          <p:cNvCxnSpPr/>
          <p:nvPr/>
        </p:nvCxnSpPr>
        <p:spPr>
          <a:xfrm>
            <a:off x="3785293" y="5780301"/>
            <a:ext cx="25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693C2FCB-6FE1-DD51-AB33-E4B600260642}"/>
                  </a:ext>
                </a:extLst>
              </p:cNvPr>
              <p:cNvSpPr txBox="1"/>
              <p:nvPr/>
            </p:nvSpPr>
            <p:spPr>
              <a:xfrm>
                <a:off x="4094683" y="5619411"/>
                <a:ext cx="241155" cy="336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693C2FCB-6FE1-DD51-AB33-E4B600260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683" y="5619411"/>
                <a:ext cx="241155" cy="336887"/>
              </a:xfrm>
              <a:prstGeom prst="rect">
                <a:avLst/>
              </a:prstGeom>
              <a:blipFill>
                <a:blip r:embed="rId32"/>
                <a:stretch>
                  <a:fillRect l="-25641" r="-15385" b="-1454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75" name="Grupo 1074">
            <a:extLst>
              <a:ext uri="{FF2B5EF4-FFF2-40B4-BE49-F238E27FC236}">
                <a16:creationId xmlns:a16="http://schemas.microsoft.com/office/drawing/2014/main" id="{242F809B-A54E-51AD-C436-31A6BB7A7D9E}"/>
              </a:ext>
            </a:extLst>
          </p:cNvPr>
          <p:cNvGrpSpPr/>
          <p:nvPr/>
        </p:nvGrpSpPr>
        <p:grpSpPr>
          <a:xfrm>
            <a:off x="128945" y="5309206"/>
            <a:ext cx="910074" cy="857346"/>
            <a:chOff x="8964180" y="5325403"/>
            <a:chExt cx="910074" cy="857346"/>
          </a:xfrm>
        </p:grpSpPr>
        <p:sp>
          <p:nvSpPr>
            <p:cNvPr id="1076" name="Elipse 1075">
              <a:extLst>
                <a:ext uri="{FF2B5EF4-FFF2-40B4-BE49-F238E27FC236}">
                  <a16:creationId xmlns:a16="http://schemas.microsoft.com/office/drawing/2014/main" id="{2069E3A3-46FE-28BB-3AD5-93C3534CCB1E}"/>
                </a:ext>
              </a:extLst>
            </p:cNvPr>
            <p:cNvSpPr/>
            <p:nvPr/>
          </p:nvSpPr>
          <p:spPr>
            <a:xfrm rot="20575525">
              <a:off x="9076443" y="5325403"/>
              <a:ext cx="180000" cy="180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77" name="Elipse 1076">
              <a:extLst>
                <a:ext uri="{FF2B5EF4-FFF2-40B4-BE49-F238E27FC236}">
                  <a16:creationId xmlns:a16="http://schemas.microsoft.com/office/drawing/2014/main" id="{E623D5C1-D17B-AD7A-7E06-E1FDFD230121}"/>
                </a:ext>
              </a:extLst>
            </p:cNvPr>
            <p:cNvSpPr/>
            <p:nvPr/>
          </p:nvSpPr>
          <p:spPr>
            <a:xfrm rot="19446628">
              <a:off x="9406263" y="5453239"/>
              <a:ext cx="180000" cy="1800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78" name="Elipse 1077">
              <a:extLst>
                <a:ext uri="{FF2B5EF4-FFF2-40B4-BE49-F238E27FC236}">
                  <a16:creationId xmlns:a16="http://schemas.microsoft.com/office/drawing/2014/main" id="{73A0F158-BE12-AA68-30D4-3383B2C097D2}"/>
                </a:ext>
              </a:extLst>
            </p:cNvPr>
            <p:cNvSpPr/>
            <p:nvPr/>
          </p:nvSpPr>
          <p:spPr>
            <a:xfrm rot="1837068">
              <a:off x="9038629" y="6002749"/>
              <a:ext cx="180000" cy="180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79" name="Elipse 1078">
              <a:extLst>
                <a:ext uri="{FF2B5EF4-FFF2-40B4-BE49-F238E27FC236}">
                  <a16:creationId xmlns:a16="http://schemas.microsoft.com/office/drawing/2014/main" id="{3B2C5EAA-EDCD-B39F-8C1A-C14DF55EA8C3}"/>
                </a:ext>
              </a:extLst>
            </p:cNvPr>
            <p:cNvSpPr/>
            <p:nvPr/>
          </p:nvSpPr>
          <p:spPr>
            <a:xfrm rot="19442714">
              <a:off x="9349189" y="5952068"/>
              <a:ext cx="180000" cy="180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0" name="Elipse 1079">
              <a:extLst>
                <a:ext uri="{FF2B5EF4-FFF2-40B4-BE49-F238E27FC236}">
                  <a16:creationId xmlns:a16="http://schemas.microsoft.com/office/drawing/2014/main" id="{7CA6581C-983C-48B9-6449-218E3B5F4B2F}"/>
                </a:ext>
              </a:extLst>
            </p:cNvPr>
            <p:cNvSpPr/>
            <p:nvPr/>
          </p:nvSpPr>
          <p:spPr>
            <a:xfrm rot="20419629">
              <a:off x="8964180" y="5700888"/>
              <a:ext cx="180000" cy="1800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1" name="Elipse 1080">
              <a:extLst>
                <a:ext uri="{FF2B5EF4-FFF2-40B4-BE49-F238E27FC236}">
                  <a16:creationId xmlns:a16="http://schemas.microsoft.com/office/drawing/2014/main" id="{B130E06A-E277-351D-CC9F-7F94C50C7103}"/>
                </a:ext>
              </a:extLst>
            </p:cNvPr>
            <p:cNvSpPr/>
            <p:nvPr/>
          </p:nvSpPr>
          <p:spPr>
            <a:xfrm>
              <a:off x="9666791" y="5501436"/>
              <a:ext cx="180000" cy="18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2" name="Elipse 1081">
              <a:extLst>
                <a:ext uri="{FF2B5EF4-FFF2-40B4-BE49-F238E27FC236}">
                  <a16:creationId xmlns:a16="http://schemas.microsoft.com/office/drawing/2014/main" id="{20D3D9D8-5D1E-BA22-7741-12DC6673C235}"/>
                </a:ext>
              </a:extLst>
            </p:cNvPr>
            <p:cNvSpPr/>
            <p:nvPr/>
          </p:nvSpPr>
          <p:spPr>
            <a:xfrm rot="856740">
              <a:off x="9694254" y="5807396"/>
              <a:ext cx="180000" cy="180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1083" name="Conector recto 1082">
              <a:extLst>
                <a:ext uri="{FF2B5EF4-FFF2-40B4-BE49-F238E27FC236}">
                  <a16:creationId xmlns:a16="http://schemas.microsoft.com/office/drawing/2014/main" id="{1A2F95AC-EB81-0ADF-DCA5-24D43AF4B708}"/>
                </a:ext>
              </a:extLst>
            </p:cNvPr>
            <p:cNvCxnSpPr>
              <a:stCxn id="1081" idx="4"/>
              <a:endCxn id="1082" idx="0"/>
            </p:cNvCxnSpPr>
            <p:nvPr/>
          </p:nvCxnSpPr>
          <p:spPr>
            <a:xfrm>
              <a:off x="9756791" y="5681436"/>
              <a:ext cx="49661" cy="1287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Conector recto 1083">
              <a:extLst>
                <a:ext uri="{FF2B5EF4-FFF2-40B4-BE49-F238E27FC236}">
                  <a16:creationId xmlns:a16="http://schemas.microsoft.com/office/drawing/2014/main" id="{E9589976-B332-E131-6EE5-B12DD7ECBCA5}"/>
                </a:ext>
              </a:extLst>
            </p:cNvPr>
            <p:cNvCxnSpPr>
              <a:cxnSpLocks/>
              <a:stCxn id="1077" idx="4"/>
              <a:endCxn id="1082" idx="2"/>
            </p:cNvCxnSpPr>
            <p:nvPr/>
          </p:nvCxnSpPr>
          <p:spPr>
            <a:xfrm>
              <a:off x="9549023" y="5616152"/>
              <a:ext cx="148011" cy="2590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5" name="Conector recto 1084">
              <a:extLst>
                <a:ext uri="{FF2B5EF4-FFF2-40B4-BE49-F238E27FC236}">
                  <a16:creationId xmlns:a16="http://schemas.microsoft.com/office/drawing/2014/main" id="{55265719-9C3F-01B4-835C-3F43BC8120F5}"/>
                </a:ext>
              </a:extLst>
            </p:cNvPr>
            <p:cNvCxnSpPr>
              <a:cxnSpLocks/>
              <a:stCxn id="1081" idx="3"/>
              <a:endCxn id="1079" idx="6"/>
            </p:cNvCxnSpPr>
            <p:nvPr/>
          </p:nvCxnSpPr>
          <p:spPr>
            <a:xfrm flipH="1">
              <a:off x="9512042" y="5655076"/>
              <a:ext cx="181109" cy="3341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5" name="Conector recto 2054">
              <a:extLst>
                <a:ext uri="{FF2B5EF4-FFF2-40B4-BE49-F238E27FC236}">
                  <a16:creationId xmlns:a16="http://schemas.microsoft.com/office/drawing/2014/main" id="{86F3A5CE-F0C1-EF61-C7D4-88BCC0CA24E6}"/>
                </a:ext>
              </a:extLst>
            </p:cNvPr>
            <p:cNvCxnSpPr>
              <a:cxnSpLocks/>
              <a:stCxn id="1076" idx="4"/>
              <a:endCxn id="1079" idx="0"/>
            </p:cNvCxnSpPr>
            <p:nvPr/>
          </p:nvCxnSpPr>
          <p:spPr>
            <a:xfrm>
              <a:off x="9192868" y="5501436"/>
              <a:ext cx="193478" cy="4677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8" name="Conector recto 2057">
              <a:extLst>
                <a:ext uri="{FF2B5EF4-FFF2-40B4-BE49-F238E27FC236}">
                  <a16:creationId xmlns:a16="http://schemas.microsoft.com/office/drawing/2014/main" id="{5F96221C-0851-4EC6-4E55-5DB0EFDBBFEB}"/>
                </a:ext>
              </a:extLst>
            </p:cNvPr>
            <p:cNvCxnSpPr>
              <a:cxnSpLocks/>
              <a:stCxn id="1080" idx="6"/>
              <a:endCxn id="1077" idx="2"/>
            </p:cNvCxnSpPr>
            <p:nvPr/>
          </p:nvCxnSpPr>
          <p:spPr>
            <a:xfrm flipV="1">
              <a:off x="9138927" y="5595999"/>
              <a:ext cx="284423" cy="1645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9" name="Conector recto 2058">
              <a:extLst>
                <a:ext uri="{FF2B5EF4-FFF2-40B4-BE49-F238E27FC236}">
                  <a16:creationId xmlns:a16="http://schemas.microsoft.com/office/drawing/2014/main" id="{055634ED-8818-8FAA-2B0A-B06F3ADFD1C3}"/>
                </a:ext>
              </a:extLst>
            </p:cNvPr>
            <p:cNvCxnSpPr>
              <a:cxnSpLocks/>
              <a:stCxn id="1079" idx="1"/>
              <a:endCxn id="1078" idx="0"/>
            </p:cNvCxnSpPr>
            <p:nvPr/>
          </p:nvCxnSpPr>
          <p:spPr>
            <a:xfrm flipH="1" flipV="1">
              <a:off x="9174467" y="6015296"/>
              <a:ext cx="175841" cy="126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4" name="Conector recto 2063">
              <a:extLst>
                <a:ext uri="{FF2B5EF4-FFF2-40B4-BE49-F238E27FC236}">
                  <a16:creationId xmlns:a16="http://schemas.microsoft.com/office/drawing/2014/main" id="{A36AD138-BC6F-689A-71D4-3C561409892F}"/>
                </a:ext>
              </a:extLst>
            </p:cNvPr>
            <p:cNvCxnSpPr>
              <a:cxnSpLocks/>
              <a:stCxn id="1080" idx="4"/>
              <a:endCxn id="1078" idx="1"/>
            </p:cNvCxnSpPr>
            <p:nvPr/>
          </p:nvCxnSpPr>
          <p:spPr>
            <a:xfrm>
              <a:off x="9084478" y="5875635"/>
              <a:ext cx="21796" cy="1299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25" name="Audio 2124">
            <a:hlinkClick r:id="" action="ppaction://media"/>
            <a:extLst>
              <a:ext uri="{FF2B5EF4-FFF2-40B4-BE49-F238E27FC236}">
                <a16:creationId xmlns:a16="http://schemas.microsoft.com/office/drawing/2014/main" id="{181E09BC-60FE-6908-27EF-6C0E656DC9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3"/>
          <a:srcRect l="-456250" t="-456250" r="-456250" b="-4562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86771964"/>
      </p:ext>
    </p:extLst>
  </p:cSld>
  <p:clrMapOvr>
    <a:masterClrMapping/>
  </p:clrMapOvr>
  <p:transition advTm="409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2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566</TotalTime>
  <Words>489</Words>
  <Application>Microsoft Office PowerPoint</Application>
  <PresentationFormat>Panorámica</PresentationFormat>
  <Paragraphs>202</Paragraphs>
  <Slides>19</Slides>
  <Notes>14</Notes>
  <HiddenSlides>0</HiddenSlides>
  <MMClips>17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5" baseType="lpstr">
      <vt:lpstr>Aptos</vt:lpstr>
      <vt:lpstr>Aptos Display</vt:lpstr>
      <vt:lpstr>Arial</vt:lpstr>
      <vt:lpstr>Cambria Math</vt:lpstr>
      <vt:lpstr>Century Gothic</vt:lpstr>
      <vt:lpstr>Office Theme</vt:lpstr>
      <vt:lpstr>Facultad de Computación IIC3641 - GML</vt:lpstr>
      <vt:lpstr>Sobre el dataset escogido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Plan de actividades: Avance y Entrega Final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Maximiliano Marcus Morya Pisfil Muñoz</dc:creator>
  <cp:lastModifiedBy>Maximiliano Marcus Morya Pisfil Muñoz</cp:lastModifiedBy>
  <cp:revision>2</cp:revision>
  <dcterms:created xsi:type="dcterms:W3CDTF">2025-10-25T16:07:34Z</dcterms:created>
  <dcterms:modified xsi:type="dcterms:W3CDTF">2025-10-26T23:32:24Z</dcterms:modified>
</cp:coreProperties>
</file>